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91" r:id="rId3"/>
    <p:sldId id="257" r:id="rId4"/>
    <p:sldId id="281" r:id="rId5"/>
    <p:sldId id="292" r:id="rId6"/>
    <p:sldId id="289" r:id="rId7"/>
    <p:sldId id="283" r:id="rId8"/>
    <p:sldId id="284" r:id="rId9"/>
    <p:sldId id="290" r:id="rId10"/>
    <p:sldId id="258" r:id="rId11"/>
    <p:sldId id="282" r:id="rId12"/>
    <p:sldId id="263" r:id="rId13"/>
    <p:sldId id="259" r:id="rId14"/>
    <p:sldId id="264" r:id="rId15"/>
    <p:sldId id="265" r:id="rId16"/>
    <p:sldId id="293" r:id="rId17"/>
    <p:sldId id="267" r:id="rId18"/>
    <p:sldId id="261" r:id="rId19"/>
    <p:sldId id="268" r:id="rId20"/>
    <p:sldId id="269" r:id="rId21"/>
    <p:sldId id="262" r:id="rId22"/>
    <p:sldId id="270" r:id="rId23"/>
    <p:sldId id="271" r:id="rId24"/>
    <p:sldId id="274" r:id="rId25"/>
    <p:sldId id="273" r:id="rId26"/>
    <p:sldId id="272" r:id="rId27"/>
    <p:sldId id="294" r:id="rId28"/>
    <p:sldId id="275" r:id="rId29"/>
    <p:sldId id="276" r:id="rId30"/>
    <p:sldId id="277" r:id="rId31"/>
    <p:sldId id="278" r:id="rId32"/>
    <p:sldId id="279" r:id="rId33"/>
    <p:sldId id="280" r:id="rId34"/>
    <p:sldId id="287" r:id="rId35"/>
    <p:sldId id="288" r:id="rId36"/>
    <p:sldId id="295" r:id="rId37"/>
    <p:sldId id="296" r:id="rId38"/>
    <p:sldId id="285" r:id="rId39"/>
    <p:sldId id="286" r:id="rId40"/>
  </p:sldIdLst>
  <p:sldSz cx="9144000" cy="6858000" type="screen4x3"/>
  <p:notesSz cx="6858000" cy="9144000"/>
  <p:embeddedFontLst>
    <p:embeddedFont>
      <p:font typeface="Arial Rounded MT Bold" panose="020F0704030504030204" pitchFamily="34" charset="0"/>
      <p:regular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9E9FC-7987-483D-B344-394B2C11FFB7}" v="370" dt="2019-02-24T04:55:52.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91" autoAdjust="0"/>
  </p:normalViewPr>
  <p:slideViewPr>
    <p:cSldViewPr snapToGrid="0" showGuides="1">
      <p:cViewPr>
        <p:scale>
          <a:sx n="101" d="100"/>
          <a:sy n="101" d="100"/>
        </p:scale>
        <p:origin x="132" y="-1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8229E9FC-7987-483D-B344-394B2C11FFB7}"/>
    <pc:docChg chg="undo custSel addSld delSld modSld sldOrd">
      <pc:chgData name="Ken Merrihew" userId="bcb7a1e886d99f07" providerId="LiveId" clId="{8229E9FC-7987-483D-B344-394B2C11FFB7}" dt="2019-02-24T04:56:20.104" v="2156" actId="1037"/>
      <pc:docMkLst>
        <pc:docMk/>
      </pc:docMkLst>
      <pc:sldChg chg="del">
        <pc:chgData name="Ken Merrihew" userId="bcb7a1e886d99f07" providerId="LiveId" clId="{8229E9FC-7987-483D-B344-394B2C11FFB7}" dt="2019-02-24T03:05:23.504" v="1694" actId="2696"/>
        <pc:sldMkLst>
          <pc:docMk/>
          <pc:sldMk cId="802435426" sldId="260"/>
        </pc:sldMkLst>
      </pc:sldChg>
      <pc:sldChg chg="modSp">
        <pc:chgData name="Ken Merrihew" userId="bcb7a1e886d99f07" providerId="LiveId" clId="{8229E9FC-7987-483D-B344-394B2C11FFB7}" dt="2019-02-24T03:13:02.636" v="1749" actId="1037"/>
        <pc:sldMkLst>
          <pc:docMk/>
          <pc:sldMk cId="3211381700" sldId="261"/>
        </pc:sldMkLst>
        <pc:spChg chg="mod">
          <ac:chgData name="Ken Merrihew" userId="bcb7a1e886d99f07" providerId="LiveId" clId="{8229E9FC-7987-483D-B344-394B2C11FFB7}" dt="2019-02-24T03:13:02.636" v="1749" actId="1037"/>
          <ac:spMkLst>
            <pc:docMk/>
            <pc:sldMk cId="3211381700" sldId="261"/>
            <ac:spMk id="6" creationId="{EEEF1936-0BC8-45D6-9186-5E719B331F2A}"/>
          </ac:spMkLst>
        </pc:spChg>
        <pc:spChg chg="mod">
          <ac:chgData name="Ken Merrihew" userId="bcb7a1e886d99f07" providerId="LiveId" clId="{8229E9FC-7987-483D-B344-394B2C11FFB7}" dt="2019-02-24T03:13:02.636" v="1749" actId="1037"/>
          <ac:spMkLst>
            <pc:docMk/>
            <pc:sldMk cId="3211381700" sldId="261"/>
            <ac:spMk id="7" creationId="{4D9EBD97-A309-4883-8DE1-8A4CBFB0F851}"/>
          </ac:spMkLst>
        </pc:spChg>
        <pc:spChg chg="mod">
          <ac:chgData name="Ken Merrihew" userId="bcb7a1e886d99f07" providerId="LiveId" clId="{8229E9FC-7987-483D-B344-394B2C11FFB7}" dt="2019-02-24T03:13:02.636" v="1749" actId="1037"/>
          <ac:spMkLst>
            <pc:docMk/>
            <pc:sldMk cId="3211381700" sldId="261"/>
            <ac:spMk id="8" creationId="{240DE21C-F505-43A0-9CC8-047167B983E0}"/>
          </ac:spMkLst>
        </pc:spChg>
        <pc:spChg chg="mod">
          <ac:chgData name="Ken Merrihew" userId="bcb7a1e886d99f07" providerId="LiveId" clId="{8229E9FC-7987-483D-B344-394B2C11FFB7}" dt="2019-02-24T03:13:02.636" v="1749" actId="1037"/>
          <ac:spMkLst>
            <pc:docMk/>
            <pc:sldMk cId="3211381700" sldId="261"/>
            <ac:spMk id="9" creationId="{702E240D-8F0C-4E0E-A37A-F558D7F909A0}"/>
          </ac:spMkLst>
        </pc:spChg>
        <pc:spChg chg="mod">
          <ac:chgData name="Ken Merrihew" userId="bcb7a1e886d99f07" providerId="LiveId" clId="{8229E9FC-7987-483D-B344-394B2C11FFB7}" dt="2019-02-24T03:13:02.636" v="1749" actId="1037"/>
          <ac:spMkLst>
            <pc:docMk/>
            <pc:sldMk cId="3211381700" sldId="261"/>
            <ac:spMk id="10" creationId="{660877CE-4020-4279-874F-B4DDF8102155}"/>
          </ac:spMkLst>
        </pc:spChg>
        <pc:spChg chg="mod">
          <ac:chgData name="Ken Merrihew" userId="bcb7a1e886d99f07" providerId="LiveId" clId="{8229E9FC-7987-483D-B344-394B2C11FFB7}" dt="2019-02-24T03:13:02.636" v="1749" actId="1037"/>
          <ac:spMkLst>
            <pc:docMk/>
            <pc:sldMk cId="3211381700" sldId="261"/>
            <ac:spMk id="11" creationId="{81B4E991-F7EF-48F2-958F-396AF2193D06}"/>
          </ac:spMkLst>
        </pc:spChg>
        <pc:spChg chg="mod">
          <ac:chgData name="Ken Merrihew" userId="bcb7a1e886d99f07" providerId="LiveId" clId="{8229E9FC-7987-483D-B344-394B2C11FFB7}" dt="2019-02-24T03:13:02.636" v="1749" actId="1037"/>
          <ac:spMkLst>
            <pc:docMk/>
            <pc:sldMk cId="3211381700" sldId="261"/>
            <ac:spMk id="12" creationId="{6D059E8F-5A66-4BF4-A230-52CC87599559}"/>
          </ac:spMkLst>
        </pc:spChg>
        <pc:spChg chg="mod">
          <ac:chgData name="Ken Merrihew" userId="bcb7a1e886d99f07" providerId="LiveId" clId="{8229E9FC-7987-483D-B344-394B2C11FFB7}" dt="2019-02-24T03:13:02.636" v="1749" actId="1037"/>
          <ac:spMkLst>
            <pc:docMk/>
            <pc:sldMk cId="3211381700" sldId="261"/>
            <ac:spMk id="14" creationId="{99C595E5-3D04-4F4C-A72E-0586CF505227}"/>
          </ac:spMkLst>
        </pc:spChg>
      </pc:sldChg>
      <pc:sldChg chg="del">
        <pc:chgData name="Ken Merrihew" userId="bcb7a1e886d99f07" providerId="LiveId" clId="{8229E9FC-7987-483D-B344-394B2C11FFB7}" dt="2019-02-24T03:05:23.536" v="1695" actId="2696"/>
        <pc:sldMkLst>
          <pc:docMk/>
          <pc:sldMk cId="393970662" sldId="266"/>
        </pc:sldMkLst>
      </pc:sldChg>
      <pc:sldChg chg="ord">
        <pc:chgData name="Ken Merrihew" userId="bcb7a1e886d99f07" providerId="LiveId" clId="{8229E9FC-7987-483D-B344-394B2C11FFB7}" dt="2019-02-24T03:20:57.399" v="1751"/>
        <pc:sldMkLst>
          <pc:docMk/>
          <pc:sldMk cId="515920324" sldId="273"/>
        </pc:sldMkLst>
      </pc:sldChg>
      <pc:sldChg chg="addSp delSp modSp addAnim delAnim modAnim">
        <pc:chgData name="Ken Merrihew" userId="bcb7a1e886d99f07" providerId="LiveId" clId="{8229E9FC-7987-483D-B344-394B2C11FFB7}" dt="2019-02-24T04:22:29.340" v="1926"/>
        <pc:sldMkLst>
          <pc:docMk/>
          <pc:sldMk cId="3225652963" sldId="275"/>
        </pc:sldMkLst>
        <pc:spChg chg="mod">
          <ac:chgData name="Ken Merrihew" userId="bcb7a1e886d99f07" providerId="LiveId" clId="{8229E9FC-7987-483D-B344-394B2C11FFB7}" dt="2019-02-23T21:12:42.202" v="278" actId="14100"/>
          <ac:spMkLst>
            <pc:docMk/>
            <pc:sldMk cId="3225652963" sldId="275"/>
            <ac:spMk id="3" creationId="{858D18EB-7A04-4D45-B238-22DD8C1F6428}"/>
          </ac:spMkLst>
        </pc:spChg>
        <pc:spChg chg="add del mod">
          <ac:chgData name="Ken Merrihew" userId="bcb7a1e886d99f07" providerId="LiveId" clId="{8229E9FC-7987-483D-B344-394B2C11FFB7}" dt="2019-02-23T21:19:11.913" v="410"/>
          <ac:spMkLst>
            <pc:docMk/>
            <pc:sldMk cId="3225652963" sldId="275"/>
            <ac:spMk id="6" creationId="{7E11EFE9-6783-4089-9668-DE0B6710236C}"/>
          </ac:spMkLst>
        </pc:spChg>
        <pc:spChg chg="mod">
          <ac:chgData name="Ken Merrihew" userId="bcb7a1e886d99f07" providerId="LiveId" clId="{8229E9FC-7987-483D-B344-394B2C11FFB7}" dt="2019-02-23T21:13:13.412" v="347" actId="1035"/>
          <ac:spMkLst>
            <pc:docMk/>
            <pc:sldMk cId="3225652963" sldId="275"/>
            <ac:spMk id="9" creationId="{E9000022-5E70-4DFF-83AF-12AC4143A428}"/>
          </ac:spMkLst>
        </pc:spChg>
        <pc:spChg chg="add del mod">
          <ac:chgData name="Ken Merrihew" userId="bcb7a1e886d99f07" providerId="LiveId" clId="{8229E9FC-7987-483D-B344-394B2C11FFB7}" dt="2019-02-23T21:01:28.593" v="31" actId="478"/>
          <ac:spMkLst>
            <pc:docMk/>
            <pc:sldMk cId="3225652963" sldId="275"/>
            <ac:spMk id="10" creationId="{CF2540D0-27F9-4FF5-BD76-A6272F2148EC}"/>
          </ac:spMkLst>
        </pc:spChg>
        <pc:spChg chg="add del mod">
          <ac:chgData name="Ken Merrihew" userId="bcb7a1e886d99f07" providerId="LiveId" clId="{8229E9FC-7987-483D-B344-394B2C11FFB7}" dt="2019-02-23T21:01:26.651" v="30" actId="478"/>
          <ac:spMkLst>
            <pc:docMk/>
            <pc:sldMk cId="3225652963" sldId="275"/>
            <ac:spMk id="13" creationId="{837FAEB8-C868-4C52-BBDF-A68CB0545600}"/>
          </ac:spMkLst>
        </pc:spChg>
        <pc:spChg chg="add del mod">
          <ac:chgData name="Ken Merrihew" userId="bcb7a1e886d99f07" providerId="LiveId" clId="{8229E9FC-7987-483D-B344-394B2C11FFB7}" dt="2019-02-23T21:02:05" v="41" actId="478"/>
          <ac:spMkLst>
            <pc:docMk/>
            <pc:sldMk cId="3225652963" sldId="275"/>
            <ac:spMk id="16" creationId="{61E01E1F-2E18-4B7E-843B-48343BC77C60}"/>
          </ac:spMkLst>
        </pc:spChg>
        <pc:spChg chg="add del mod">
          <ac:chgData name="Ken Merrihew" userId="bcb7a1e886d99f07" providerId="LiveId" clId="{8229E9FC-7987-483D-B344-394B2C11FFB7}" dt="2019-02-23T21:02:06.222" v="42" actId="478"/>
          <ac:spMkLst>
            <pc:docMk/>
            <pc:sldMk cId="3225652963" sldId="275"/>
            <ac:spMk id="19" creationId="{6EF4BA94-0191-42EA-B223-95D6D25D1252}"/>
          </ac:spMkLst>
        </pc:spChg>
        <pc:spChg chg="add del mod">
          <ac:chgData name="Ken Merrihew" userId="bcb7a1e886d99f07" providerId="LiveId" clId="{8229E9FC-7987-483D-B344-394B2C11FFB7}" dt="2019-02-23T21:02:04.046" v="40" actId="478"/>
          <ac:spMkLst>
            <pc:docMk/>
            <pc:sldMk cId="3225652963" sldId="275"/>
            <ac:spMk id="22" creationId="{C119CEBC-B2E9-4515-9AA8-9CCE819913D8}"/>
          </ac:spMkLst>
        </pc:spChg>
        <pc:spChg chg="add mod topLvl">
          <ac:chgData name="Ken Merrihew" userId="bcb7a1e886d99f07" providerId="LiveId" clId="{8229E9FC-7987-483D-B344-394B2C11FFB7}" dt="2019-02-24T04:20:21.627" v="1916" actId="164"/>
          <ac:spMkLst>
            <pc:docMk/>
            <pc:sldMk cId="3225652963" sldId="275"/>
            <ac:spMk id="23" creationId="{92679A11-5BC1-4E4F-BE12-5EA29E805486}"/>
          </ac:spMkLst>
        </pc:spChg>
        <pc:spChg chg="add mod topLvl">
          <ac:chgData name="Ken Merrihew" userId="bcb7a1e886d99f07" providerId="LiveId" clId="{8229E9FC-7987-483D-B344-394B2C11FFB7}" dt="2019-02-24T04:20:21.627" v="1916" actId="164"/>
          <ac:spMkLst>
            <pc:docMk/>
            <pc:sldMk cId="3225652963" sldId="275"/>
            <ac:spMk id="25" creationId="{7A5D9709-A538-4847-BB93-9A9E92F51186}"/>
          </ac:spMkLst>
        </pc:spChg>
        <pc:spChg chg="add mod topLvl">
          <ac:chgData name="Ken Merrihew" userId="bcb7a1e886d99f07" providerId="LiveId" clId="{8229E9FC-7987-483D-B344-394B2C11FFB7}" dt="2019-02-23T21:52:33.459" v="1138" actId="165"/>
          <ac:spMkLst>
            <pc:docMk/>
            <pc:sldMk cId="3225652963" sldId="275"/>
            <ac:spMk id="26" creationId="{2DA2197B-B2C9-4566-9F52-5FB1B297930E}"/>
          </ac:spMkLst>
        </pc:spChg>
        <pc:spChg chg="add mod">
          <ac:chgData name="Ken Merrihew" userId="bcb7a1e886d99f07" providerId="LiveId" clId="{8229E9FC-7987-483D-B344-394B2C11FFB7}" dt="2019-02-24T04:14:36.791" v="1902" actId="1038"/>
          <ac:spMkLst>
            <pc:docMk/>
            <pc:sldMk cId="3225652963" sldId="275"/>
            <ac:spMk id="27" creationId="{95118A44-AF2F-498E-AEF2-C37282903EE7}"/>
          </ac:spMkLst>
        </pc:spChg>
        <pc:spChg chg="add mod ord">
          <ac:chgData name="Ken Merrihew" userId="bcb7a1e886d99f07" providerId="LiveId" clId="{8229E9FC-7987-483D-B344-394B2C11FFB7}" dt="2019-02-24T04:11:38.002" v="1848" actId="166"/>
          <ac:spMkLst>
            <pc:docMk/>
            <pc:sldMk cId="3225652963" sldId="275"/>
            <ac:spMk id="31" creationId="{6185FDA7-9288-4F3C-89BB-108F54298939}"/>
          </ac:spMkLst>
        </pc:spChg>
        <pc:grpChg chg="add del mod topLvl">
          <ac:chgData name="Ken Merrihew" userId="bcb7a1e886d99f07" providerId="LiveId" clId="{8229E9FC-7987-483D-B344-394B2C11FFB7}" dt="2019-02-24T03:22:55.738" v="1753" actId="165"/>
          <ac:grpSpMkLst>
            <pc:docMk/>
            <pc:sldMk cId="3225652963" sldId="275"/>
            <ac:grpSpMk id="24" creationId="{11C5CD7A-6009-49C4-B1B7-BB33F4253E9B}"/>
          </ac:grpSpMkLst>
        </pc:grpChg>
        <pc:grpChg chg="add del mod">
          <ac:chgData name="Ken Merrihew" userId="bcb7a1e886d99f07" providerId="LiveId" clId="{8229E9FC-7987-483D-B344-394B2C11FFB7}" dt="2019-02-23T21:14:20.775" v="362" actId="165"/>
          <ac:grpSpMkLst>
            <pc:docMk/>
            <pc:sldMk cId="3225652963" sldId="275"/>
            <ac:grpSpMk id="28" creationId="{E921E5E9-BBF0-4920-AE2A-C637078DD87D}"/>
          </ac:grpSpMkLst>
        </pc:grpChg>
        <pc:grpChg chg="add del mod ord">
          <ac:chgData name="Ken Merrihew" userId="bcb7a1e886d99f07" providerId="LiveId" clId="{8229E9FC-7987-483D-B344-394B2C11FFB7}" dt="2019-02-23T21:52:33.459" v="1138" actId="165"/>
          <ac:grpSpMkLst>
            <pc:docMk/>
            <pc:sldMk cId="3225652963" sldId="275"/>
            <ac:grpSpMk id="29" creationId="{722180BC-3DB4-4B07-82B6-323E3EB88C7C}"/>
          </ac:grpSpMkLst>
        </pc:grpChg>
        <pc:grpChg chg="add del mod">
          <ac:chgData name="Ken Merrihew" userId="bcb7a1e886d99f07" providerId="LiveId" clId="{8229E9FC-7987-483D-B344-394B2C11FFB7}" dt="2019-02-24T03:22:47.277" v="1752" actId="165"/>
          <ac:grpSpMkLst>
            <pc:docMk/>
            <pc:sldMk cId="3225652963" sldId="275"/>
            <ac:grpSpMk id="30" creationId="{3D751E91-4A2E-4223-92AB-EF39490962AD}"/>
          </ac:grpSpMkLst>
        </pc:grpChg>
        <pc:grpChg chg="add del mod ord">
          <ac:chgData name="Ken Merrihew" userId="bcb7a1e886d99f07" providerId="LiveId" clId="{8229E9FC-7987-483D-B344-394B2C11FFB7}" dt="2019-02-24T04:11:51.089" v="1850" actId="165"/>
          <ac:grpSpMkLst>
            <pc:docMk/>
            <pc:sldMk cId="3225652963" sldId="275"/>
            <ac:grpSpMk id="35" creationId="{18B2F6BA-86D6-4A55-B4FB-AEC0C7C6C4DE}"/>
          </ac:grpSpMkLst>
        </pc:grpChg>
        <pc:grpChg chg="add del mod">
          <ac:chgData name="Ken Merrihew" userId="bcb7a1e886d99f07" providerId="LiveId" clId="{8229E9FC-7987-483D-B344-394B2C11FFB7}" dt="2019-02-24T04:22:16.506" v="1923" actId="478"/>
          <ac:grpSpMkLst>
            <pc:docMk/>
            <pc:sldMk cId="3225652963" sldId="275"/>
            <ac:grpSpMk id="36" creationId="{28B86302-5264-4B1F-8622-18F7D05DB861}"/>
          </ac:grpSpMkLst>
        </pc:grpChg>
        <pc:picChg chg="add mod topLvl">
          <ac:chgData name="Ken Merrihew" userId="bcb7a1e886d99f07" providerId="LiveId" clId="{8229E9FC-7987-483D-B344-394B2C11FFB7}" dt="2019-02-24T04:20:21.627" v="1916" actId="164"/>
          <ac:picMkLst>
            <pc:docMk/>
            <pc:sldMk cId="3225652963" sldId="275"/>
            <ac:picMk id="5" creationId="{D6418375-6745-42D9-A4C6-49743ADB8AF5}"/>
          </ac:picMkLst>
        </pc:picChg>
        <pc:picChg chg="add del mod">
          <ac:chgData name="Ken Merrihew" userId="bcb7a1e886d99f07" providerId="LiveId" clId="{8229E9FC-7987-483D-B344-394B2C11FFB7}" dt="2019-02-23T21:01:44.628" v="36" actId="478"/>
          <ac:picMkLst>
            <pc:docMk/>
            <pc:sldMk cId="3225652963" sldId="275"/>
            <ac:picMk id="8" creationId="{A2C24028-FFE1-417D-B810-38CE8992F494}"/>
          </ac:picMkLst>
        </pc:picChg>
        <pc:picChg chg="add del mod">
          <ac:chgData name="Ken Merrihew" userId="bcb7a1e886d99f07" providerId="LiveId" clId="{8229E9FC-7987-483D-B344-394B2C11FFB7}" dt="2019-02-23T21:01:42.906" v="35" actId="478"/>
          <ac:picMkLst>
            <pc:docMk/>
            <pc:sldMk cId="3225652963" sldId="275"/>
            <ac:picMk id="12" creationId="{3B93C4D8-7E78-435B-A593-30FC7142F9EB}"/>
          </ac:picMkLst>
        </pc:picChg>
        <pc:picChg chg="add del mod">
          <ac:chgData name="Ken Merrihew" userId="bcb7a1e886d99f07" providerId="LiveId" clId="{8229E9FC-7987-483D-B344-394B2C11FFB7}" dt="2019-02-23T21:13:35.754" v="360" actId="478"/>
          <ac:picMkLst>
            <pc:docMk/>
            <pc:sldMk cId="3225652963" sldId="275"/>
            <ac:picMk id="15" creationId="{61169C39-17C7-4013-BD29-0763C1C0B7C2}"/>
          </ac:picMkLst>
        </pc:picChg>
        <pc:picChg chg="add del mod">
          <ac:chgData name="Ken Merrihew" userId="bcb7a1e886d99f07" providerId="LiveId" clId="{8229E9FC-7987-483D-B344-394B2C11FFB7}" dt="2019-02-23T21:13:34.019" v="359" actId="478"/>
          <ac:picMkLst>
            <pc:docMk/>
            <pc:sldMk cId="3225652963" sldId="275"/>
            <ac:picMk id="18" creationId="{3F05E72E-B3A1-4488-B95F-FA3D89D00155}"/>
          </ac:picMkLst>
        </pc:picChg>
        <pc:picChg chg="add del mod">
          <ac:chgData name="Ken Merrihew" userId="bcb7a1e886d99f07" providerId="LiveId" clId="{8229E9FC-7987-483D-B344-394B2C11FFB7}" dt="2019-02-23T21:13:32.964" v="358" actId="478"/>
          <ac:picMkLst>
            <pc:docMk/>
            <pc:sldMk cId="3225652963" sldId="275"/>
            <ac:picMk id="21" creationId="{40B8917C-A51C-4499-A5DF-76957B50D5B6}"/>
          </ac:picMkLst>
        </pc:picChg>
        <pc:picChg chg="add mod ord">
          <ac:chgData name="Ken Merrihew" userId="bcb7a1e886d99f07" providerId="LiveId" clId="{8229E9FC-7987-483D-B344-394B2C11FFB7}" dt="2019-02-24T04:18:17.943" v="1914" actId="1036"/>
          <ac:picMkLst>
            <pc:docMk/>
            <pc:sldMk cId="3225652963" sldId="275"/>
            <ac:picMk id="32" creationId="{28074225-6E55-4A7F-B62F-58143EECAB2C}"/>
          </ac:picMkLst>
        </pc:picChg>
        <pc:picChg chg="add del">
          <ac:chgData name="Ken Merrihew" userId="bcb7a1e886d99f07" providerId="LiveId" clId="{8229E9FC-7987-483D-B344-394B2C11FFB7}" dt="2019-02-24T04:06:29.107" v="1790"/>
          <ac:picMkLst>
            <pc:docMk/>
            <pc:sldMk cId="3225652963" sldId="275"/>
            <ac:picMk id="33" creationId="{A5DE83A1-4E0D-49B3-A6DE-3BC19292A270}"/>
          </ac:picMkLst>
        </pc:picChg>
        <pc:picChg chg="add mod ord topLvl">
          <ac:chgData name="Ken Merrihew" userId="bcb7a1e886d99f07" providerId="LiveId" clId="{8229E9FC-7987-483D-B344-394B2C11FFB7}" dt="2019-02-24T04:12:13.206" v="1854" actId="166"/>
          <ac:picMkLst>
            <pc:docMk/>
            <pc:sldMk cId="3225652963" sldId="275"/>
            <ac:picMk id="34" creationId="{46CF6746-3CC5-4F08-B717-1A41C382CDE2}"/>
          </ac:picMkLst>
        </pc:picChg>
        <pc:picChg chg="add mod ord">
          <ac:chgData name="Ken Merrihew" userId="bcb7a1e886d99f07" providerId="LiveId" clId="{8229E9FC-7987-483D-B344-394B2C11FFB7}" dt="2019-02-24T04:22:12.234" v="1922" actId="167"/>
          <ac:picMkLst>
            <pc:docMk/>
            <pc:sldMk cId="3225652963" sldId="275"/>
            <ac:picMk id="38" creationId="{04866E25-E44C-41D1-97AB-194AC334E932}"/>
          </ac:picMkLst>
        </pc:picChg>
      </pc:sldChg>
      <pc:sldChg chg="modSp">
        <pc:chgData name="Ken Merrihew" userId="bcb7a1e886d99f07" providerId="LiveId" clId="{8229E9FC-7987-483D-B344-394B2C11FFB7}" dt="2019-02-24T04:27:32.310" v="1944" actId="20577"/>
        <pc:sldMkLst>
          <pc:docMk/>
          <pc:sldMk cId="1861035637" sldId="277"/>
        </pc:sldMkLst>
        <pc:spChg chg="mod">
          <ac:chgData name="Ken Merrihew" userId="bcb7a1e886d99f07" providerId="LiveId" clId="{8229E9FC-7987-483D-B344-394B2C11FFB7}" dt="2019-02-23T18:27:47.232" v="11" actId="14100"/>
          <ac:spMkLst>
            <pc:docMk/>
            <pc:sldMk cId="1861035637" sldId="277"/>
            <ac:spMk id="3" creationId="{858D18EB-7A04-4D45-B238-22DD8C1F6428}"/>
          </ac:spMkLst>
        </pc:spChg>
        <pc:spChg chg="mod">
          <ac:chgData name="Ken Merrihew" userId="bcb7a1e886d99f07" providerId="LiveId" clId="{8229E9FC-7987-483D-B344-394B2C11FFB7}" dt="2019-02-24T04:27:26.616" v="1942" actId="20577"/>
          <ac:spMkLst>
            <pc:docMk/>
            <pc:sldMk cId="1861035637" sldId="277"/>
            <ac:spMk id="7" creationId="{FBA84C4F-7421-4555-B9A2-BCF66A800C1B}"/>
          </ac:spMkLst>
        </pc:spChg>
        <pc:spChg chg="mod">
          <ac:chgData name="Ken Merrihew" userId="bcb7a1e886d99f07" providerId="LiveId" clId="{8229E9FC-7987-483D-B344-394B2C11FFB7}" dt="2019-02-24T04:27:32.310" v="1944" actId="20577"/>
          <ac:spMkLst>
            <pc:docMk/>
            <pc:sldMk cId="1861035637" sldId="277"/>
            <ac:spMk id="8" creationId="{4685DF70-8C11-451E-B44E-4FB54F2358DD}"/>
          </ac:spMkLst>
        </pc:spChg>
        <pc:spChg chg="mod">
          <ac:chgData name="Ken Merrihew" userId="bcb7a1e886d99f07" providerId="LiveId" clId="{8229E9FC-7987-483D-B344-394B2C11FFB7}" dt="2019-02-24T04:27:20.853" v="1937" actId="20577"/>
          <ac:spMkLst>
            <pc:docMk/>
            <pc:sldMk cId="1861035637" sldId="277"/>
            <ac:spMk id="9" creationId="{E9000022-5E70-4DFF-83AF-12AC4143A428}"/>
          </ac:spMkLst>
        </pc:spChg>
        <pc:spChg chg="mod">
          <ac:chgData name="Ken Merrihew" userId="bcb7a1e886d99f07" providerId="LiveId" clId="{8229E9FC-7987-483D-B344-394B2C11FFB7}" dt="2019-02-23T18:27:39.084" v="10" actId="404"/>
          <ac:spMkLst>
            <pc:docMk/>
            <pc:sldMk cId="1861035637" sldId="277"/>
            <ac:spMk id="10" creationId="{678A0C2D-5720-4493-A14A-CBD00F1612DF}"/>
          </ac:spMkLst>
        </pc:spChg>
        <pc:spChg chg="mod">
          <ac:chgData name="Ken Merrihew" userId="bcb7a1e886d99f07" providerId="LiveId" clId="{8229E9FC-7987-483D-B344-394B2C11FFB7}" dt="2019-02-23T18:27:39.084" v="10" actId="404"/>
          <ac:spMkLst>
            <pc:docMk/>
            <pc:sldMk cId="1861035637" sldId="277"/>
            <ac:spMk id="11" creationId="{D5700C93-D9C5-434E-8B1E-D9CE80AB0DB2}"/>
          </ac:spMkLst>
        </pc:spChg>
      </pc:sldChg>
      <pc:sldChg chg="modSp">
        <pc:chgData name="Ken Merrihew" userId="bcb7a1e886d99f07" providerId="LiveId" clId="{8229E9FC-7987-483D-B344-394B2C11FFB7}" dt="2019-02-24T04:28:22.059" v="1946"/>
        <pc:sldMkLst>
          <pc:docMk/>
          <pc:sldMk cId="3928870093" sldId="279"/>
        </pc:sldMkLst>
        <pc:spChg chg="mod">
          <ac:chgData name="Ken Merrihew" userId="bcb7a1e886d99f07" providerId="LiveId" clId="{8229E9FC-7987-483D-B344-394B2C11FFB7}" dt="2019-02-24T04:28:22.059" v="1946"/>
          <ac:spMkLst>
            <pc:docMk/>
            <pc:sldMk cId="3928870093" sldId="279"/>
            <ac:spMk id="3" creationId="{858D18EB-7A04-4D45-B238-22DD8C1F6428}"/>
          </ac:spMkLst>
        </pc:spChg>
        <pc:spChg chg="mod">
          <ac:chgData name="Ken Merrihew" userId="bcb7a1e886d99f07" providerId="LiveId" clId="{8229E9FC-7987-483D-B344-394B2C11FFB7}" dt="2019-02-24T04:28:20.255" v="1945"/>
          <ac:spMkLst>
            <pc:docMk/>
            <pc:sldMk cId="3928870093" sldId="279"/>
            <ac:spMk id="4" creationId="{DCD752BE-A3F9-4087-A7F9-21DB34051010}"/>
          </ac:spMkLst>
        </pc:spChg>
      </pc:sldChg>
      <pc:sldChg chg="addSp modSp modAnim">
        <pc:chgData name="Ken Merrihew" userId="bcb7a1e886d99f07" providerId="LiveId" clId="{8229E9FC-7987-483D-B344-394B2C11FFB7}" dt="2019-02-24T04:56:20.104" v="2156" actId="1037"/>
        <pc:sldMkLst>
          <pc:docMk/>
          <pc:sldMk cId="4227141187" sldId="281"/>
        </pc:sldMkLst>
        <pc:spChg chg="ord">
          <ac:chgData name="Ken Merrihew" userId="bcb7a1e886d99f07" providerId="LiveId" clId="{8229E9FC-7987-483D-B344-394B2C11FFB7}" dt="2019-02-24T04:42:56.040" v="2048" actId="166"/>
          <ac:spMkLst>
            <pc:docMk/>
            <pc:sldMk cId="4227141187" sldId="281"/>
            <ac:spMk id="14" creationId="{FF22C1D3-9214-4773-8FB4-AE94D34C0789}"/>
          </ac:spMkLst>
        </pc:spChg>
        <pc:grpChg chg="mod">
          <ac:chgData name="Ken Merrihew" userId="bcb7a1e886d99f07" providerId="LiveId" clId="{8229E9FC-7987-483D-B344-394B2C11FFB7}" dt="2019-02-24T04:45:22.607" v="2069"/>
          <ac:grpSpMkLst>
            <pc:docMk/>
            <pc:sldMk cId="4227141187" sldId="281"/>
            <ac:grpSpMk id="18" creationId="{E6215697-4CAF-4F5D-80ED-851A25112DCC}"/>
          </ac:grpSpMkLst>
        </pc:grpChg>
        <pc:grpChg chg="add mod">
          <ac:chgData name="Ken Merrihew" userId="bcb7a1e886d99f07" providerId="LiveId" clId="{8229E9FC-7987-483D-B344-394B2C11FFB7}" dt="2019-02-24T04:45:52.561" v="2109" actId="1038"/>
          <ac:grpSpMkLst>
            <pc:docMk/>
            <pc:sldMk cId="4227141187" sldId="281"/>
            <ac:grpSpMk id="21" creationId="{894402CD-5722-44F1-9200-4DB35EC7EB11}"/>
          </ac:grpSpMkLst>
        </pc:grpChg>
        <pc:grpChg chg="mod">
          <ac:chgData name="Ken Merrihew" userId="bcb7a1e886d99f07" providerId="LiveId" clId="{8229E9FC-7987-483D-B344-394B2C11FFB7}" dt="2019-02-24T04:45:31.116" v="2070"/>
          <ac:grpSpMkLst>
            <pc:docMk/>
            <pc:sldMk cId="4227141187" sldId="281"/>
            <ac:grpSpMk id="24" creationId="{FC97EC92-EC20-43FE-A04B-5ED938C58967}"/>
          </ac:grpSpMkLst>
        </pc:grpChg>
        <pc:picChg chg="ord">
          <ac:chgData name="Ken Merrihew" userId="bcb7a1e886d99f07" providerId="LiveId" clId="{8229E9FC-7987-483D-B344-394B2C11FFB7}" dt="2019-02-24T04:48:25.572" v="2130" actId="167"/>
          <ac:picMkLst>
            <pc:docMk/>
            <pc:sldMk cId="4227141187" sldId="281"/>
            <ac:picMk id="15" creationId="{89B0686E-6216-47FE-9E72-2BE887549C58}"/>
          </ac:picMkLst>
        </pc:picChg>
        <pc:picChg chg="add mod">
          <ac:chgData name="Ken Merrihew" userId="bcb7a1e886d99f07" providerId="LiveId" clId="{8229E9FC-7987-483D-B344-394B2C11FFB7}" dt="2019-02-24T04:53:02.484" v="2144" actId="1037"/>
          <ac:picMkLst>
            <pc:docMk/>
            <pc:sldMk cId="4227141187" sldId="281"/>
            <ac:picMk id="16" creationId="{271708DD-E6A0-4928-A3F6-B696183952D2}"/>
          </ac:picMkLst>
        </pc:picChg>
        <pc:picChg chg="add mod">
          <ac:chgData name="Ken Merrihew" userId="bcb7a1e886d99f07" providerId="LiveId" clId="{8229E9FC-7987-483D-B344-394B2C11FFB7}" dt="2019-02-24T04:56:20.104" v="2156" actId="1037"/>
          <ac:picMkLst>
            <pc:docMk/>
            <pc:sldMk cId="4227141187" sldId="281"/>
            <ac:picMk id="20" creationId="{1B45ECDF-45F3-4061-8017-920544A65CC0}"/>
          </ac:picMkLst>
        </pc:picChg>
        <pc:picChg chg="add mod ord">
          <ac:chgData name="Ken Merrihew" userId="bcb7a1e886d99f07" providerId="LiveId" clId="{8229E9FC-7987-483D-B344-394B2C11FFB7}" dt="2019-02-24T04:48:21.952" v="2129" actId="167"/>
          <ac:picMkLst>
            <pc:docMk/>
            <pc:sldMk cId="4227141187" sldId="281"/>
            <ac:picMk id="31" creationId="{C09A9FBC-C1FA-4A56-9190-8B1AADC60673}"/>
          </ac:picMkLst>
        </pc:picChg>
      </pc:sldChg>
      <pc:sldChg chg="modSp modAnim">
        <pc:chgData name="Ken Merrihew" userId="bcb7a1e886d99f07" providerId="LiveId" clId="{8229E9FC-7987-483D-B344-394B2C11FFB7}" dt="2019-02-24T04:41:16.931" v="2043"/>
        <pc:sldMkLst>
          <pc:docMk/>
          <pc:sldMk cId="491023028" sldId="291"/>
        </pc:sldMkLst>
        <pc:spChg chg="mod">
          <ac:chgData name="Ken Merrihew" userId="bcb7a1e886d99f07" providerId="LiveId" clId="{8229E9FC-7987-483D-B344-394B2C11FFB7}" dt="2019-02-24T04:39:14.450" v="2037" actId="20577"/>
          <ac:spMkLst>
            <pc:docMk/>
            <pc:sldMk cId="491023028" sldId="291"/>
            <ac:spMk id="74" creationId="{D108CDD3-E752-40BD-9523-567599D422E4}"/>
          </ac:spMkLst>
        </pc:spChg>
      </pc:sldChg>
      <pc:sldChg chg="addSp delSp modSp add delAnim modAnim">
        <pc:chgData name="Ken Merrihew" userId="bcb7a1e886d99f07" providerId="LiveId" clId="{8229E9FC-7987-483D-B344-394B2C11FFB7}" dt="2019-02-24T02:58:16.780" v="1693"/>
        <pc:sldMkLst>
          <pc:docMk/>
          <pc:sldMk cId="539632596" sldId="293"/>
        </pc:sldMkLst>
        <pc:spChg chg="del mod">
          <ac:chgData name="Ken Merrihew" userId="bcb7a1e886d99f07" providerId="LiveId" clId="{8229E9FC-7987-483D-B344-394B2C11FFB7}" dt="2019-02-23T21:28:32.069" v="517" actId="478"/>
          <ac:spMkLst>
            <pc:docMk/>
            <pc:sldMk cId="539632596" sldId="293"/>
            <ac:spMk id="3" creationId="{858D18EB-7A04-4D45-B238-22DD8C1F6428}"/>
          </ac:spMkLst>
        </pc:spChg>
        <pc:spChg chg="del mod">
          <ac:chgData name="Ken Merrihew" userId="bcb7a1e886d99f07" providerId="LiveId" clId="{8229E9FC-7987-483D-B344-394B2C11FFB7}" dt="2019-02-23T21:28:32.069" v="517" actId="478"/>
          <ac:spMkLst>
            <pc:docMk/>
            <pc:sldMk cId="539632596" sldId="293"/>
            <ac:spMk id="6" creationId="{7E11EFE9-6783-4089-9668-DE0B6710236C}"/>
          </ac:spMkLst>
        </pc:spChg>
        <pc:spChg chg="del">
          <ac:chgData name="Ken Merrihew" userId="bcb7a1e886d99f07" providerId="LiveId" clId="{8229E9FC-7987-483D-B344-394B2C11FFB7}" dt="2019-02-23T21:27:07.057" v="415" actId="478"/>
          <ac:spMkLst>
            <pc:docMk/>
            <pc:sldMk cId="539632596" sldId="293"/>
            <ac:spMk id="7" creationId="{5774D271-38A2-4C26-B396-928603F5BE53}"/>
          </ac:spMkLst>
        </pc:spChg>
        <pc:spChg chg="del">
          <ac:chgData name="Ken Merrihew" userId="bcb7a1e886d99f07" providerId="LiveId" clId="{8229E9FC-7987-483D-B344-394B2C11FFB7}" dt="2019-02-23T21:27:25.660" v="419" actId="478"/>
          <ac:spMkLst>
            <pc:docMk/>
            <pc:sldMk cId="539632596" sldId="293"/>
            <ac:spMk id="8" creationId="{468A2D83-994B-496F-BBBF-87195CD3F4F9}"/>
          </ac:spMkLst>
        </pc:spChg>
        <pc:spChg chg="del mod">
          <ac:chgData name="Ken Merrihew" userId="bcb7a1e886d99f07" providerId="LiveId" clId="{8229E9FC-7987-483D-B344-394B2C11FFB7}" dt="2019-02-23T21:28:32.069" v="517" actId="478"/>
          <ac:spMkLst>
            <pc:docMk/>
            <pc:sldMk cId="539632596" sldId="293"/>
            <ac:spMk id="9" creationId="{E9000022-5E70-4DFF-83AF-12AC4143A428}"/>
          </ac:spMkLst>
        </pc:spChg>
        <pc:spChg chg="del mod">
          <ac:chgData name="Ken Merrihew" userId="bcb7a1e886d99f07" providerId="LiveId" clId="{8229E9FC-7987-483D-B344-394B2C11FFB7}" dt="2019-02-23T21:28:32.069" v="517" actId="478"/>
          <ac:spMkLst>
            <pc:docMk/>
            <pc:sldMk cId="539632596" sldId="293"/>
            <ac:spMk id="10" creationId="{3E240DB4-1EC0-4369-8F51-85782675F478}"/>
          </ac:spMkLst>
        </pc:spChg>
        <pc:spChg chg="add mod">
          <ac:chgData name="Ken Merrihew" userId="bcb7a1e886d99f07" providerId="LiveId" clId="{8229E9FC-7987-483D-B344-394B2C11FFB7}" dt="2019-02-24T02:34:30.930" v="1560" actId="1037"/>
          <ac:spMkLst>
            <pc:docMk/>
            <pc:sldMk cId="539632596" sldId="293"/>
            <ac:spMk id="22" creationId="{75306016-2BB0-4D73-B1CB-ADE5C3307BEB}"/>
          </ac:spMkLst>
        </pc:spChg>
        <pc:spChg chg="add mod">
          <ac:chgData name="Ken Merrihew" userId="bcb7a1e886d99f07" providerId="LiveId" clId="{8229E9FC-7987-483D-B344-394B2C11FFB7}" dt="2019-02-24T02:37:24.116" v="1689" actId="122"/>
          <ac:spMkLst>
            <pc:docMk/>
            <pc:sldMk cId="539632596" sldId="293"/>
            <ac:spMk id="23" creationId="{000E520E-A9B4-409A-9E6D-FD78ECEE8394}"/>
          </ac:spMkLst>
        </pc:spChg>
        <pc:spChg chg="add mod">
          <ac:chgData name="Ken Merrihew" userId="bcb7a1e886d99f07" providerId="LiveId" clId="{8229E9FC-7987-483D-B344-394B2C11FFB7}" dt="2019-02-24T02:34:57.123" v="1587" actId="1038"/>
          <ac:spMkLst>
            <pc:docMk/>
            <pc:sldMk cId="539632596" sldId="293"/>
            <ac:spMk id="24" creationId="{5E07179A-B068-493A-9019-777357527318}"/>
          </ac:spMkLst>
        </pc:spChg>
        <pc:spChg chg="add mod">
          <ac:chgData name="Ken Merrihew" userId="bcb7a1e886d99f07" providerId="LiveId" clId="{8229E9FC-7987-483D-B344-394B2C11FFB7}" dt="2019-02-24T02:37:24.116" v="1689" actId="122"/>
          <ac:spMkLst>
            <pc:docMk/>
            <pc:sldMk cId="539632596" sldId="293"/>
            <ac:spMk id="25" creationId="{3C7D3EB5-1612-4B8B-947A-77D19DAD4179}"/>
          </ac:spMkLst>
        </pc:spChg>
        <pc:spChg chg="add mod">
          <ac:chgData name="Ken Merrihew" userId="bcb7a1e886d99f07" providerId="LiveId" clId="{8229E9FC-7987-483D-B344-394B2C11FFB7}" dt="2019-02-24T02:35:11.422" v="1609" actId="1038"/>
          <ac:spMkLst>
            <pc:docMk/>
            <pc:sldMk cId="539632596" sldId="293"/>
            <ac:spMk id="26" creationId="{E9DC5EC3-30F2-474C-8785-2C3EC9BDE50B}"/>
          </ac:spMkLst>
        </pc:spChg>
        <pc:spChg chg="add mod">
          <ac:chgData name="Ken Merrihew" userId="bcb7a1e886d99f07" providerId="LiveId" clId="{8229E9FC-7987-483D-B344-394B2C11FFB7}" dt="2019-02-24T02:37:24.116" v="1689" actId="122"/>
          <ac:spMkLst>
            <pc:docMk/>
            <pc:sldMk cId="539632596" sldId="293"/>
            <ac:spMk id="27" creationId="{E76C9C3A-D178-4F48-AF92-C000191C6F79}"/>
          </ac:spMkLst>
        </pc:spChg>
        <pc:spChg chg="add del mod">
          <ac:chgData name="Ken Merrihew" userId="bcb7a1e886d99f07" providerId="LiveId" clId="{8229E9FC-7987-483D-B344-394B2C11FFB7}" dt="2019-02-23T21:40:38.522" v="988" actId="478"/>
          <ac:spMkLst>
            <pc:docMk/>
            <pc:sldMk cId="539632596" sldId="293"/>
            <ac:spMk id="28" creationId="{32A43B3F-24F2-43B2-81CD-EF4448A5A27F}"/>
          </ac:spMkLst>
        </pc:spChg>
        <pc:spChg chg="add del">
          <ac:chgData name="Ken Merrihew" userId="bcb7a1e886d99f07" providerId="LiveId" clId="{8229E9FC-7987-483D-B344-394B2C11FFB7}" dt="2019-02-23T21:34:46.127" v="785"/>
          <ac:spMkLst>
            <pc:docMk/>
            <pc:sldMk cId="539632596" sldId="293"/>
            <ac:spMk id="38" creationId="{75DD2DB3-ACE7-469F-91A8-2CD6ACA947AB}"/>
          </ac:spMkLst>
        </pc:spChg>
        <pc:spChg chg="add del">
          <ac:chgData name="Ken Merrihew" userId="bcb7a1e886d99f07" providerId="LiveId" clId="{8229E9FC-7987-483D-B344-394B2C11FFB7}" dt="2019-02-23T21:34:46.127" v="785"/>
          <ac:spMkLst>
            <pc:docMk/>
            <pc:sldMk cId="539632596" sldId="293"/>
            <ac:spMk id="39" creationId="{E24284B5-8AA4-4F1D-920F-1BE5C6A01BA7}"/>
          </ac:spMkLst>
        </pc:spChg>
        <pc:spChg chg="add del">
          <ac:chgData name="Ken Merrihew" userId="bcb7a1e886d99f07" providerId="LiveId" clId="{8229E9FC-7987-483D-B344-394B2C11FFB7}" dt="2019-02-23T21:34:46.127" v="785"/>
          <ac:spMkLst>
            <pc:docMk/>
            <pc:sldMk cId="539632596" sldId="293"/>
            <ac:spMk id="40" creationId="{66C0D5F9-6CA3-4BE7-A414-5E717A29FE7B}"/>
          </ac:spMkLst>
        </pc:spChg>
        <pc:spChg chg="add del">
          <ac:chgData name="Ken Merrihew" userId="bcb7a1e886d99f07" providerId="LiveId" clId="{8229E9FC-7987-483D-B344-394B2C11FFB7}" dt="2019-02-23T21:34:46.127" v="785"/>
          <ac:spMkLst>
            <pc:docMk/>
            <pc:sldMk cId="539632596" sldId="293"/>
            <ac:spMk id="41" creationId="{A9079BC4-EB4A-4B29-B817-6B8AA5B2FB64}"/>
          </ac:spMkLst>
        </pc:spChg>
        <pc:spChg chg="add del">
          <ac:chgData name="Ken Merrihew" userId="bcb7a1e886d99f07" providerId="LiveId" clId="{8229E9FC-7987-483D-B344-394B2C11FFB7}" dt="2019-02-23T21:34:46.127" v="785"/>
          <ac:spMkLst>
            <pc:docMk/>
            <pc:sldMk cId="539632596" sldId="293"/>
            <ac:spMk id="42" creationId="{78BCA81B-AA8A-4A3F-8971-40B487B584DC}"/>
          </ac:spMkLst>
        </pc:spChg>
        <pc:spChg chg="add del">
          <ac:chgData name="Ken Merrihew" userId="bcb7a1e886d99f07" providerId="LiveId" clId="{8229E9FC-7987-483D-B344-394B2C11FFB7}" dt="2019-02-23T21:34:46.127" v="785"/>
          <ac:spMkLst>
            <pc:docMk/>
            <pc:sldMk cId="539632596" sldId="293"/>
            <ac:spMk id="43" creationId="{9F8D4555-7B4B-4A26-A6B5-25C8B5467646}"/>
          </ac:spMkLst>
        </pc:spChg>
        <pc:spChg chg="add del">
          <ac:chgData name="Ken Merrihew" userId="bcb7a1e886d99f07" providerId="LiveId" clId="{8229E9FC-7987-483D-B344-394B2C11FFB7}" dt="2019-02-23T21:34:46.127" v="785"/>
          <ac:spMkLst>
            <pc:docMk/>
            <pc:sldMk cId="539632596" sldId="293"/>
            <ac:spMk id="44" creationId="{899B9126-6603-4318-9650-1F27D5A1F9EB}"/>
          </ac:spMkLst>
        </pc:spChg>
        <pc:spChg chg="add">
          <ac:chgData name="Ken Merrihew" userId="bcb7a1e886d99f07" providerId="LiveId" clId="{8229E9FC-7987-483D-B344-394B2C11FFB7}" dt="2019-02-23T21:40:41.711" v="990"/>
          <ac:spMkLst>
            <pc:docMk/>
            <pc:sldMk cId="539632596" sldId="293"/>
            <ac:spMk id="59" creationId="{089A11FC-3997-4BCD-A8DC-02C4665317D5}"/>
          </ac:spMkLst>
        </pc:spChg>
        <pc:spChg chg="add del mod">
          <ac:chgData name="Ken Merrihew" userId="bcb7a1e886d99f07" providerId="LiveId" clId="{8229E9FC-7987-483D-B344-394B2C11FFB7}" dt="2019-02-24T02:37:49.390" v="1691" actId="478"/>
          <ac:spMkLst>
            <pc:docMk/>
            <pc:sldMk cId="539632596" sldId="293"/>
            <ac:spMk id="60" creationId="{AA63E342-B795-4D0D-81FB-D6F3C59CF759}"/>
          </ac:spMkLst>
        </pc:spChg>
        <pc:spChg chg="add del mod">
          <ac:chgData name="Ken Merrihew" userId="bcb7a1e886d99f07" providerId="LiveId" clId="{8229E9FC-7987-483D-B344-394B2C11FFB7}" dt="2019-02-24T02:37:46.569" v="1690" actId="478"/>
          <ac:spMkLst>
            <pc:docMk/>
            <pc:sldMk cId="539632596" sldId="293"/>
            <ac:spMk id="61" creationId="{182C5DF8-F6CA-4D21-960E-BC47ED71F248}"/>
          </ac:spMkLst>
        </pc:spChg>
        <pc:grpChg chg="add del mod">
          <ac:chgData name="Ken Merrihew" userId="bcb7a1e886d99f07" providerId="LiveId" clId="{8229E9FC-7987-483D-B344-394B2C11FFB7}" dt="2019-02-23T21:40:39.825" v="989" actId="478"/>
          <ac:grpSpMkLst>
            <pc:docMk/>
            <pc:sldMk cId="539632596" sldId="293"/>
            <ac:grpSpMk id="11" creationId="{BCA71749-1714-4546-B351-DA828C81E683}"/>
          </ac:grpSpMkLst>
        </pc:grpChg>
        <pc:grpChg chg="add del">
          <ac:chgData name="Ken Merrihew" userId="bcb7a1e886d99f07" providerId="LiveId" clId="{8229E9FC-7987-483D-B344-394B2C11FFB7}" dt="2019-02-23T21:34:46.127" v="785"/>
          <ac:grpSpMkLst>
            <pc:docMk/>
            <pc:sldMk cId="539632596" sldId="293"/>
            <ac:grpSpMk id="29" creationId="{BDC0553D-45F4-48F3-9763-98E673A6FE25}"/>
          </ac:grpSpMkLst>
        </pc:grpChg>
        <pc:grpChg chg="add">
          <ac:chgData name="Ken Merrihew" userId="bcb7a1e886d99f07" providerId="LiveId" clId="{8229E9FC-7987-483D-B344-394B2C11FFB7}" dt="2019-02-23T21:40:41.711" v="990"/>
          <ac:grpSpMkLst>
            <pc:docMk/>
            <pc:sldMk cId="539632596" sldId="293"/>
            <ac:grpSpMk id="45" creationId="{E438B773-BD6F-4F44-A9BF-768E82691122}"/>
          </ac:grpSpMkLst>
        </pc:grpChg>
        <pc:grpChg chg="add">
          <ac:chgData name="Ken Merrihew" userId="bcb7a1e886d99f07" providerId="LiveId" clId="{8229E9FC-7987-483D-B344-394B2C11FFB7}" dt="2019-02-23T21:40:41.711" v="990"/>
          <ac:grpSpMkLst>
            <pc:docMk/>
            <pc:sldMk cId="539632596" sldId="293"/>
            <ac:grpSpMk id="54" creationId="{8829A109-4C8D-41A2-A882-57DCC2A9F1E2}"/>
          </ac:grpSpMkLst>
        </pc:grpChg>
        <pc:cxnChg chg="add del mod">
          <ac:chgData name="Ken Merrihew" userId="bcb7a1e886d99f07" providerId="LiveId" clId="{8229E9FC-7987-483D-B344-394B2C11FFB7}" dt="2019-02-23T21:38:20.835" v="987" actId="478"/>
          <ac:cxnSpMkLst>
            <pc:docMk/>
            <pc:sldMk cId="539632596" sldId="293"/>
            <ac:cxnSpMk id="5" creationId="{D244E159-306D-412D-B597-F5DECF4C34C5}"/>
          </ac:cxnSpMkLst>
        </pc:cxnChg>
        <pc:cxnChg chg="del">
          <ac:chgData name="Ken Merrihew" userId="bcb7a1e886d99f07" providerId="LiveId" clId="{8229E9FC-7987-483D-B344-394B2C11FFB7}" dt="2019-02-23T21:27:11.096" v="416" actId="478"/>
          <ac:cxnSpMkLst>
            <pc:docMk/>
            <pc:sldMk cId="539632596" sldId="293"/>
            <ac:cxnSpMk id="12" creationId="{80D77B6A-A492-4406-9746-07F42738F180}"/>
          </ac:cxnSpMkLst>
        </pc:cxnChg>
        <pc:cxnChg chg="del">
          <ac:chgData name="Ken Merrihew" userId="bcb7a1e886d99f07" providerId="LiveId" clId="{8229E9FC-7987-483D-B344-394B2C11FFB7}" dt="2019-02-23T21:27:21.907" v="418" actId="478"/>
          <ac:cxnSpMkLst>
            <pc:docMk/>
            <pc:sldMk cId="539632596" sldId="293"/>
            <ac:cxnSpMk id="13" creationId="{A59484B0-BB35-467D-BEBD-F28DC7EADAF1}"/>
          </ac:cxnSpMkLst>
        </pc:cxnChg>
      </pc:sldChg>
      <pc:sldChg chg="add">
        <pc:chgData name="Ken Merrihew" userId="bcb7a1e886d99f07" providerId="LiveId" clId="{8229E9FC-7987-483D-B344-394B2C11FFB7}" dt="2019-02-24T03:20:54.719" v="1750"/>
        <pc:sldMkLst>
          <pc:docMk/>
          <pc:sldMk cId="3398058341" sldId="294"/>
        </pc:sldMkLst>
      </pc:sldChg>
      <pc:sldChg chg="addSp delSp modSp add del">
        <pc:chgData name="Ken Merrihew" userId="bcb7a1e886d99f07" providerId="LiveId" clId="{8229E9FC-7987-483D-B344-394B2C11FFB7}" dt="2019-02-24T04:15:22.360" v="1905" actId="2696"/>
        <pc:sldMkLst>
          <pc:docMk/>
          <pc:sldMk cId="617923034" sldId="295"/>
        </pc:sldMkLst>
        <pc:spChg chg="del">
          <ac:chgData name="Ken Merrihew" userId="bcb7a1e886d99f07" providerId="LiveId" clId="{8229E9FC-7987-483D-B344-394B2C11FFB7}" dt="2019-02-24T04:05:32.857" v="1780" actId="931"/>
          <ac:spMkLst>
            <pc:docMk/>
            <pc:sldMk cId="617923034" sldId="295"/>
            <ac:spMk id="3" creationId="{7FC333F6-A967-4659-B882-CC7D8AC1D680}"/>
          </ac:spMkLst>
        </pc:spChg>
        <pc:spChg chg="add mod">
          <ac:chgData name="Ken Merrihew" userId="bcb7a1e886d99f07" providerId="LiveId" clId="{8229E9FC-7987-483D-B344-394B2C11FFB7}" dt="2019-02-24T04:05:32.857" v="1780" actId="931"/>
          <ac:spMkLst>
            <pc:docMk/>
            <pc:sldMk cId="617923034" sldId="295"/>
            <ac:spMk id="8" creationId="{BFB5671A-6FD6-4619-9339-031FEE84B202}"/>
          </ac:spMkLst>
        </pc:spChg>
        <pc:picChg chg="add mod">
          <ac:chgData name="Ken Merrihew" userId="bcb7a1e886d99f07" providerId="LiveId" clId="{8229E9FC-7987-483D-B344-394B2C11FFB7}" dt="2019-02-24T04:05:32.857" v="1780" actId="931"/>
          <ac:picMkLst>
            <pc:docMk/>
            <pc:sldMk cId="617923034" sldId="295"/>
            <ac:picMk id="5" creationId="{76919A05-1680-4271-86E6-77B2F825CC5F}"/>
          </ac:picMkLst>
        </pc:picChg>
        <pc:picChg chg="add mod">
          <ac:chgData name="Ken Merrihew" userId="bcb7a1e886d99f07" providerId="LiveId" clId="{8229E9FC-7987-483D-B344-394B2C11FFB7}" dt="2019-02-24T04:06:40.128" v="1794" actId="1076"/>
          <ac:picMkLst>
            <pc:docMk/>
            <pc:sldMk cId="617923034" sldId="295"/>
            <ac:picMk id="7" creationId="{3ECFB69D-5D68-43DD-8A56-87377B44BEBC}"/>
          </ac:picMkLst>
        </pc:picChg>
      </pc:sldChg>
      <pc:sldChg chg="modSp add">
        <pc:chgData name="Ken Merrihew" userId="bcb7a1e886d99f07" providerId="LiveId" clId="{8229E9FC-7987-483D-B344-394B2C11FFB7}" dt="2019-02-24T04:29:46.208" v="1955" actId="2711"/>
        <pc:sldMkLst>
          <pc:docMk/>
          <pc:sldMk cId="1764405684" sldId="295"/>
        </pc:sldMkLst>
        <pc:spChg chg="mod">
          <ac:chgData name="Ken Merrihew" userId="bcb7a1e886d99f07" providerId="LiveId" clId="{8229E9FC-7987-483D-B344-394B2C11FFB7}" dt="2019-02-24T04:29:46.208" v="1955" actId="2711"/>
          <ac:spMkLst>
            <pc:docMk/>
            <pc:sldMk cId="1764405684" sldId="295"/>
            <ac:spMk id="3" creationId="{858D18EB-7A04-4D45-B238-22DD8C1F6428}"/>
          </ac:spMkLst>
        </pc:spChg>
      </pc:sldChg>
      <pc:sldChg chg="add">
        <pc:chgData name="Ken Merrihew" userId="bcb7a1e886d99f07" providerId="LiveId" clId="{8229E9FC-7987-483D-B344-394B2C11FFB7}" dt="2019-02-24T04:29:17.649" v="1947"/>
        <pc:sldMkLst>
          <pc:docMk/>
          <pc:sldMk cId="246656456" sldId="29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5047E3-DD0E-4D8F-B813-2BA438A4219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388912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047E3-DD0E-4D8F-B813-2BA438A4219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218130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047E3-DD0E-4D8F-B813-2BA438A4219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392325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047E3-DD0E-4D8F-B813-2BA438A4219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250715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5047E3-DD0E-4D8F-B813-2BA438A4219B}"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128247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5047E3-DD0E-4D8F-B813-2BA438A4219B}" type="datetimeFigureOut">
              <a:rPr lang="en-US" smtClean="0"/>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189223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5047E3-DD0E-4D8F-B813-2BA438A4219B}" type="datetimeFigureOut">
              <a:rPr lang="en-US" smtClean="0"/>
              <a:t>2/23/2019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407157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5047E3-DD0E-4D8F-B813-2BA438A4219B}" type="datetimeFigureOut">
              <a:rPr lang="en-US" smtClean="0"/>
              <a:t>2/23/2019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237127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047E3-DD0E-4D8F-B813-2BA438A4219B}" type="datetimeFigureOut">
              <a:rPr lang="en-US" smtClean="0"/>
              <a:t>2/23/2019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92138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5047E3-DD0E-4D8F-B813-2BA438A4219B}" type="datetimeFigureOut">
              <a:rPr lang="en-US" smtClean="0"/>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340813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5047E3-DD0E-4D8F-B813-2BA438A4219B}" type="datetimeFigureOut">
              <a:rPr lang="en-US" smtClean="0"/>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15B89-AB19-4B1F-9328-6AEEC2A003FF}" type="slidenum">
              <a:rPr lang="en-US" smtClean="0"/>
              <a:t>‹#›</a:t>
            </a:fld>
            <a:endParaRPr lang="en-US"/>
          </a:p>
        </p:txBody>
      </p:sp>
    </p:spTree>
    <p:extLst>
      <p:ext uri="{BB962C8B-B14F-4D97-AF65-F5344CB8AC3E}">
        <p14:creationId xmlns:p14="http://schemas.microsoft.com/office/powerpoint/2010/main" val="333091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047E3-DD0E-4D8F-B813-2BA438A4219B}" type="datetimeFigureOut">
              <a:rPr lang="en-US" smtClean="0"/>
              <a:t>2/23/2019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15B89-AB19-4B1F-9328-6AEEC2A003FF}" type="slidenum">
              <a:rPr lang="en-US" smtClean="0"/>
              <a:t>‹#›</a:t>
            </a:fld>
            <a:endParaRPr lang="en-US"/>
          </a:p>
        </p:txBody>
      </p:sp>
    </p:spTree>
    <p:extLst>
      <p:ext uri="{BB962C8B-B14F-4D97-AF65-F5344CB8AC3E}">
        <p14:creationId xmlns:p14="http://schemas.microsoft.com/office/powerpoint/2010/main" val="1564625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openclipart.org/detail/73/hammer-by-rejon"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giuliageranium.blogspot.com/2011/04/prepare-for-earth-day.html" TargetMode="Externa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lavistachurchofchrist.org/Pictures/Standard%20Bible%20Story%20Readers,%20Book%20One/target0.html" TargetMode="External"/><Relationship Id="rId5" Type="http://schemas.openxmlformats.org/officeDocument/2006/relationships/image" Target="../media/image14.jpg"/><Relationship Id="rId4" Type="http://schemas.openxmlformats.org/officeDocument/2006/relationships/hyperlink" Target="http://www.aghori.it/galleria.ht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commons.wikimedia.org/wiki/File:Bible-KJV.JPG" TargetMode="External"/><Relationship Id="rId3" Type="http://schemas.openxmlformats.org/officeDocument/2006/relationships/image" Target="../media/image3.jpg"/><Relationship Id="rId7" Type="http://schemas.openxmlformats.org/officeDocument/2006/relationships/hyperlink" Target="http://www.flickr.com/photos/rykneethling/5811115037/"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hyperlink" Target="http://commons.wikimedia.org/wiki/File:Taiwanese_Bible_Chim-gian_1933.jpg" TargetMode="External"/><Relationship Id="rId4" Type="http://schemas.openxmlformats.org/officeDocument/2006/relationships/image" Target="../media/image4.jpg"/><Relationship Id="rId9"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publicdomainpictures.net/view-image.php?image=4543&amp;picture=smiling-red-devil" TargetMode="External"/><Relationship Id="rId3" Type="http://schemas.openxmlformats.org/officeDocument/2006/relationships/image" Target="../media/image17.png"/><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walking-tall.deviantart.com/art/Devil-Tail-PNG-483159879" TargetMode="Externa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commons.wikimedia.org/wiki/file:japanese_map_symbol_(church).svg"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openclipart.org/detail/212572/small-church-with-cross-by-thebyteman-212572" TargetMode="External"/><Relationship Id="rId5" Type="http://schemas.openxmlformats.org/officeDocument/2006/relationships/image" Target="../media/image8.png"/><Relationship Id="rId10" Type="http://schemas.openxmlformats.org/officeDocument/2006/relationships/hyperlink" Target="http://game-icons.net/delapouite/originals/church.html" TargetMode="External"/><Relationship Id="rId4" Type="http://schemas.openxmlformats.org/officeDocument/2006/relationships/hyperlink" Target="https://openclipart.org/detail/213123/church-on-hill-by-rdevries-213123"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3742FC-7B6C-4C9E-9605-071CABE408BB}"/>
              </a:ext>
            </a:extLst>
          </p:cNvPr>
          <p:cNvSpPr txBox="1"/>
          <p:nvPr/>
        </p:nvSpPr>
        <p:spPr>
          <a:xfrm>
            <a:off x="5306424" y="2076857"/>
            <a:ext cx="3424150" cy="1107996"/>
          </a:xfrm>
          <a:prstGeom prst="rect">
            <a:avLst/>
          </a:prstGeom>
          <a:noFill/>
        </p:spPr>
        <p:txBody>
          <a:bodyPr wrap="square" rtlCol="0">
            <a:spAutoFit/>
          </a:bodyPr>
          <a:lstStyle/>
          <a:p>
            <a:r>
              <a:rPr lang="en-US" sz="6600" dirty="0">
                <a:solidFill>
                  <a:schemeClr val="bg1"/>
                </a:solidFill>
                <a:latin typeface="Cuivrerie" panose="02000503000000000000" pitchFamily="50" charset="0"/>
              </a:rPr>
              <a:t>2:1-11</a:t>
            </a:r>
          </a:p>
        </p:txBody>
      </p:sp>
    </p:spTree>
    <p:extLst>
      <p:ext uri="{BB962C8B-B14F-4D97-AF65-F5344CB8AC3E}">
        <p14:creationId xmlns:p14="http://schemas.microsoft.com/office/powerpoint/2010/main" val="5011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06FBA61-AE00-4104-B7B8-0AF777FC8C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00" b="94750" l="2750" r="93500">
                        <a14:foregroundMark x1="9000" y1="25750" x2="3750" y2="38500"/>
                        <a14:foregroundMark x1="3750" y1="38500" x2="3000" y2="51750"/>
                        <a14:foregroundMark x1="3000" y1="51750" x2="6250" y2="65500"/>
                        <a14:foregroundMark x1="6250" y1="65500" x2="8500" y2="68500"/>
                        <a14:foregroundMark x1="2750" y1="45750" x2="3500" y2="54750"/>
                        <a14:foregroundMark x1="17750" y1="30250" x2="37500" y2="11750"/>
                        <a14:foregroundMark x1="37500" y1="11750" x2="49750" y2="8250"/>
                        <a14:foregroundMark x1="49750" y1="8250" x2="62250" y2="11750"/>
                        <a14:foregroundMark x1="62250" y1="11750" x2="62250" y2="11750"/>
                        <a14:foregroundMark x1="32500" y1="7500" x2="45500" y2="5500"/>
                        <a14:foregroundMark x1="45500" y1="5500" x2="50500" y2="5750"/>
                        <a14:foregroundMark x1="90000" y1="27000" x2="93500" y2="40000"/>
                        <a14:foregroundMark x1="93500" y1="40000" x2="92750" y2="56750"/>
                        <a14:foregroundMark x1="65250" y1="91250" x2="52500" y2="94750"/>
                        <a14:foregroundMark x1="52500" y1="94750" x2="38000" y2="9225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t="49750" r="50000"/>
          <a:stretch/>
        </p:blipFill>
        <p:spPr>
          <a:xfrm>
            <a:off x="1454002" y="3943595"/>
            <a:ext cx="1905000" cy="1914521"/>
          </a:xfrm>
          <a:prstGeom prst="rect">
            <a:avLst/>
          </a:prstGeom>
        </p:spPr>
      </p:pic>
      <p:pic>
        <p:nvPicPr>
          <p:cNvPr id="21" name="Picture 20">
            <a:extLst>
              <a:ext uri="{FF2B5EF4-FFF2-40B4-BE49-F238E27FC236}">
                <a16:creationId xmlns:a16="http://schemas.microsoft.com/office/drawing/2014/main" id="{96DBD13D-4BC0-4837-A082-EE82B9BD82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00" b="94750" l="2750" r="93500">
                        <a14:foregroundMark x1="9000" y1="25750" x2="3750" y2="38500"/>
                        <a14:foregroundMark x1="3750" y1="38500" x2="3000" y2="51750"/>
                        <a14:foregroundMark x1="3000" y1="51750" x2="6250" y2="65500"/>
                        <a14:foregroundMark x1="6250" y1="65500" x2="8500" y2="68500"/>
                        <a14:foregroundMark x1="2750" y1="45750" x2="3500" y2="54750"/>
                        <a14:foregroundMark x1="17750" y1="30250" x2="37500" y2="11750"/>
                        <a14:foregroundMark x1="37500" y1="11750" x2="49750" y2="8250"/>
                        <a14:foregroundMark x1="49750" y1="8250" x2="62250" y2="11750"/>
                        <a14:foregroundMark x1="62250" y1="11750" x2="62250" y2="11750"/>
                        <a14:foregroundMark x1="32500" y1="7500" x2="45500" y2="5500"/>
                        <a14:foregroundMark x1="45500" y1="5500" x2="50500" y2="5750"/>
                        <a14:foregroundMark x1="90000" y1="27000" x2="93500" y2="40000"/>
                        <a14:foregroundMark x1="93500" y1="40000" x2="92750" y2="56750"/>
                        <a14:foregroundMark x1="65250" y1="91250" x2="52500" y2="94750"/>
                        <a14:foregroundMark x1="52500" y1="94750" x2="38000" y2="9225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49937" b="50263"/>
          <a:stretch/>
        </p:blipFill>
        <p:spPr>
          <a:xfrm>
            <a:off x="3359001" y="2048593"/>
            <a:ext cx="1907387" cy="1895003"/>
          </a:xfrm>
          <a:prstGeom prst="rect">
            <a:avLst/>
          </a:prstGeom>
        </p:spPr>
      </p:pic>
      <p:pic>
        <p:nvPicPr>
          <p:cNvPr id="22" name="Picture 21">
            <a:extLst>
              <a:ext uri="{FF2B5EF4-FFF2-40B4-BE49-F238E27FC236}">
                <a16:creationId xmlns:a16="http://schemas.microsoft.com/office/drawing/2014/main" id="{D4B638BB-3762-4BFA-9A27-AC7A6FB797F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00" b="94750" l="2750" r="93500">
                        <a14:foregroundMark x1="9000" y1="25750" x2="3750" y2="38500"/>
                        <a14:foregroundMark x1="3750" y1="38500" x2="3000" y2="51750"/>
                        <a14:foregroundMark x1="3000" y1="51750" x2="6250" y2="65500"/>
                        <a14:foregroundMark x1="6250" y1="65500" x2="8500" y2="68500"/>
                        <a14:foregroundMark x1="2750" y1="45750" x2="3500" y2="54750"/>
                        <a14:foregroundMark x1="17750" y1="30250" x2="37500" y2="11750"/>
                        <a14:foregroundMark x1="37500" y1="11750" x2="49750" y2="8250"/>
                        <a14:foregroundMark x1="49750" y1="8250" x2="62250" y2="11750"/>
                        <a14:foregroundMark x1="62250" y1="11750" x2="62250" y2="11750"/>
                        <a14:foregroundMark x1="32500" y1="7500" x2="45500" y2="5500"/>
                        <a14:foregroundMark x1="45500" y1="5500" x2="50500" y2="5750"/>
                        <a14:foregroundMark x1="90000" y1="27000" x2="93500" y2="40000"/>
                        <a14:foregroundMark x1="93500" y1="40000" x2="92750" y2="56750"/>
                        <a14:foregroundMark x1="65250" y1="91250" x2="52500" y2="94750"/>
                        <a14:foregroundMark x1="52500" y1="94750" x2="38000" y2="9225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r="50147" b="50160"/>
          <a:stretch/>
        </p:blipFill>
        <p:spPr>
          <a:xfrm>
            <a:off x="1459615" y="2044695"/>
            <a:ext cx="1899387" cy="1898901"/>
          </a:xfrm>
          <a:prstGeom prst="rect">
            <a:avLst/>
          </a:prstGeom>
        </p:spPr>
      </p:pic>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pic>
        <p:nvPicPr>
          <p:cNvPr id="16" name="Picture 15">
            <a:extLst>
              <a:ext uri="{FF2B5EF4-FFF2-40B4-BE49-F238E27FC236}">
                <a16:creationId xmlns:a16="http://schemas.microsoft.com/office/drawing/2014/main" id="{66EC8975-DA75-4C67-A47A-937F3095CC9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00" b="94750" l="2750" r="93500">
                        <a14:foregroundMark x1="9000" y1="25750" x2="3750" y2="38500"/>
                        <a14:foregroundMark x1="3750" y1="38500" x2="3000" y2="51750"/>
                        <a14:foregroundMark x1="3000" y1="51750" x2="6250" y2="65500"/>
                        <a14:foregroundMark x1="6250" y1="65500" x2="8500" y2="68500"/>
                        <a14:foregroundMark x1="2750" y1="45750" x2="3500" y2="54750"/>
                        <a14:foregroundMark x1="17750" y1="30250" x2="37500" y2="11750"/>
                        <a14:foregroundMark x1="37500" y1="11750" x2="49750" y2="8250"/>
                        <a14:foregroundMark x1="49750" y1="8250" x2="62250" y2="11750"/>
                        <a14:foregroundMark x1="62250" y1="11750" x2="62250" y2="11750"/>
                        <a14:foregroundMark x1="32500" y1="7500" x2="45500" y2="5500"/>
                        <a14:foregroundMark x1="45500" y1="5500" x2="50500" y2="5750"/>
                        <a14:foregroundMark x1="90000" y1="27000" x2="93500" y2="40000"/>
                        <a14:foregroundMark x1="93500" y1="40000" x2="92750" y2="56750"/>
                        <a14:foregroundMark x1="65250" y1="91250" x2="52500" y2="94750"/>
                        <a14:foregroundMark x1="52500" y1="94750" x2="38000" y2="9225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50000" t="50000"/>
          <a:stretch/>
        </p:blipFill>
        <p:spPr>
          <a:xfrm>
            <a:off x="3359002" y="3943596"/>
            <a:ext cx="1905000" cy="1905000"/>
          </a:xfrm>
          <a:prstGeom prst="rect">
            <a:avLst/>
          </a:prstGeom>
        </p:spPr>
      </p:pic>
      <p:grpSp>
        <p:nvGrpSpPr>
          <p:cNvPr id="30" name="Group 29">
            <a:extLst>
              <a:ext uri="{FF2B5EF4-FFF2-40B4-BE49-F238E27FC236}">
                <a16:creationId xmlns:a16="http://schemas.microsoft.com/office/drawing/2014/main" id="{056A3954-C2EA-43FC-A019-A1B989695ADE}"/>
              </a:ext>
            </a:extLst>
          </p:cNvPr>
          <p:cNvGrpSpPr/>
          <p:nvPr/>
        </p:nvGrpSpPr>
        <p:grpSpPr>
          <a:xfrm rot="20865439">
            <a:off x="5493633" y="1331769"/>
            <a:ext cx="3710369" cy="7469332"/>
            <a:chOff x="4841450" y="-154131"/>
            <a:chExt cx="3710369" cy="7469332"/>
          </a:xfrm>
        </p:grpSpPr>
        <p:pic>
          <p:nvPicPr>
            <p:cNvPr id="24" name="Picture 23">
              <a:extLst>
                <a:ext uri="{FF2B5EF4-FFF2-40B4-BE49-F238E27FC236}">
                  <a16:creationId xmlns:a16="http://schemas.microsoft.com/office/drawing/2014/main" id="{E1D7BE36-FCAC-45AD-8257-17D19F90AE4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2735897" flipH="1">
              <a:off x="4841450" y="-154131"/>
              <a:ext cx="3710369" cy="3710369"/>
            </a:xfrm>
            <a:prstGeom prst="rect">
              <a:avLst/>
            </a:prstGeom>
          </p:spPr>
        </p:pic>
        <p:sp>
          <p:nvSpPr>
            <p:cNvPr id="29" name="Rectangle 28">
              <a:extLst>
                <a:ext uri="{FF2B5EF4-FFF2-40B4-BE49-F238E27FC236}">
                  <a16:creationId xmlns:a16="http://schemas.microsoft.com/office/drawing/2014/main" id="{13358517-4FAC-4DA3-8F34-6171E03B7F8F}"/>
                </a:ext>
              </a:extLst>
            </p:cNvPr>
            <p:cNvSpPr/>
            <p:nvPr/>
          </p:nvSpPr>
          <p:spPr>
            <a:xfrm>
              <a:off x="6602505" y="3745007"/>
              <a:ext cx="329453" cy="3570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A060B3B-C0DF-4423-94C1-141ECEA546AB}"/>
              </a:ext>
            </a:extLst>
          </p:cNvPr>
          <p:cNvSpPr/>
          <p:nvPr/>
        </p:nvSpPr>
        <p:spPr>
          <a:xfrm>
            <a:off x="3003594" y="2198193"/>
            <a:ext cx="423894" cy="3542543"/>
          </a:xfrm>
          <a:custGeom>
            <a:avLst/>
            <a:gdLst>
              <a:gd name="connsiteX0" fmla="*/ 327004 w 423894"/>
              <a:gd name="connsiteY0" fmla="*/ 0 h 3215539"/>
              <a:gd name="connsiteX1" fmla="*/ 115057 w 423894"/>
              <a:gd name="connsiteY1" fmla="*/ 339116 h 3215539"/>
              <a:gd name="connsiteX2" fmla="*/ 363338 w 423894"/>
              <a:gd name="connsiteY2" fmla="*/ 720620 h 3215539"/>
              <a:gd name="connsiteX3" fmla="*/ 109001 w 423894"/>
              <a:gd name="connsiteY3" fmla="*/ 987068 h 3215539"/>
              <a:gd name="connsiteX4" fmla="*/ 375449 w 423894"/>
              <a:gd name="connsiteY4" fmla="*/ 1283794 h 3215539"/>
              <a:gd name="connsiteX5" fmla="*/ 127168 w 423894"/>
              <a:gd name="connsiteY5" fmla="*/ 1580520 h 3215539"/>
              <a:gd name="connsiteX6" fmla="*/ 351226 w 423894"/>
              <a:gd name="connsiteY6" fmla="*/ 1871190 h 3215539"/>
              <a:gd name="connsiteX7" fmla="*/ 0 w 423894"/>
              <a:gd name="connsiteY7" fmla="*/ 2107359 h 3215539"/>
              <a:gd name="connsiteX8" fmla="*/ 345171 w 423894"/>
              <a:gd name="connsiteY8" fmla="*/ 2603921 h 3215539"/>
              <a:gd name="connsiteX9" fmla="*/ 84779 w 423894"/>
              <a:gd name="connsiteY9" fmla="*/ 2791645 h 3215539"/>
              <a:gd name="connsiteX10" fmla="*/ 369393 w 423894"/>
              <a:gd name="connsiteY10" fmla="*/ 2876424 h 3215539"/>
              <a:gd name="connsiteX11" fmla="*/ 127168 w 423894"/>
              <a:gd name="connsiteY11" fmla="*/ 3100482 h 3215539"/>
              <a:gd name="connsiteX12" fmla="*/ 423894 w 423894"/>
              <a:gd name="connsiteY12" fmla="*/ 3215539 h 321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3894" h="3215539">
                <a:moveTo>
                  <a:pt x="327004" y="0"/>
                </a:moveTo>
                <a:lnTo>
                  <a:pt x="115057" y="339116"/>
                </a:lnTo>
                <a:lnTo>
                  <a:pt x="363338" y="720620"/>
                </a:lnTo>
                <a:lnTo>
                  <a:pt x="109001" y="987068"/>
                </a:lnTo>
                <a:lnTo>
                  <a:pt x="375449" y="1283794"/>
                </a:lnTo>
                <a:lnTo>
                  <a:pt x="127168" y="1580520"/>
                </a:lnTo>
                <a:lnTo>
                  <a:pt x="351226" y="1871190"/>
                </a:lnTo>
                <a:lnTo>
                  <a:pt x="0" y="2107359"/>
                </a:lnTo>
                <a:lnTo>
                  <a:pt x="345171" y="2603921"/>
                </a:lnTo>
                <a:lnTo>
                  <a:pt x="84779" y="2791645"/>
                </a:lnTo>
                <a:lnTo>
                  <a:pt x="369393" y="2876424"/>
                </a:lnTo>
                <a:lnTo>
                  <a:pt x="127168" y="3100482"/>
                </a:lnTo>
                <a:lnTo>
                  <a:pt x="423894" y="3215539"/>
                </a:lnTo>
              </a:path>
            </a:pathLst>
          </a:cu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D4CAA-3E8B-45F8-8C0C-10D6419AC9D9}"/>
              </a:ext>
            </a:extLst>
          </p:cNvPr>
          <p:cNvSpPr/>
          <p:nvPr/>
        </p:nvSpPr>
        <p:spPr>
          <a:xfrm>
            <a:off x="1538130" y="3748434"/>
            <a:ext cx="3603099" cy="320949"/>
          </a:xfrm>
          <a:custGeom>
            <a:avLst/>
            <a:gdLst>
              <a:gd name="connsiteX0" fmla="*/ 3603099 w 3603099"/>
              <a:gd name="connsiteY0" fmla="*/ 157447 h 320949"/>
              <a:gd name="connsiteX1" fmla="*/ 3348763 w 3603099"/>
              <a:gd name="connsiteY1" fmla="*/ 24223 h 320949"/>
              <a:gd name="connsiteX2" fmla="*/ 3136816 w 3603099"/>
              <a:gd name="connsiteY2" fmla="*/ 242226 h 320949"/>
              <a:gd name="connsiteX3" fmla="*/ 2918813 w 3603099"/>
              <a:gd name="connsiteY3" fmla="*/ 36334 h 320949"/>
              <a:gd name="connsiteX4" fmla="*/ 2718977 w 3603099"/>
              <a:gd name="connsiteY4" fmla="*/ 320949 h 320949"/>
              <a:gd name="connsiteX5" fmla="*/ 2488863 w 3603099"/>
              <a:gd name="connsiteY5" fmla="*/ 48445 h 320949"/>
              <a:gd name="connsiteX6" fmla="*/ 2161859 w 3603099"/>
              <a:gd name="connsiteY6" fmla="*/ 272504 h 320949"/>
              <a:gd name="connsiteX7" fmla="*/ 1992302 w 3603099"/>
              <a:gd name="connsiteY7" fmla="*/ 24223 h 320949"/>
              <a:gd name="connsiteX8" fmla="*/ 1701632 w 3603099"/>
              <a:gd name="connsiteY8" fmla="*/ 248281 h 320949"/>
              <a:gd name="connsiteX9" fmla="*/ 1471518 w 3603099"/>
              <a:gd name="connsiteY9" fmla="*/ 24223 h 320949"/>
              <a:gd name="connsiteX10" fmla="*/ 1253515 w 3603099"/>
              <a:gd name="connsiteY10" fmla="*/ 272504 h 320949"/>
              <a:gd name="connsiteX11" fmla="*/ 1011290 w 3603099"/>
              <a:gd name="connsiteY11" fmla="*/ 54501 h 320949"/>
              <a:gd name="connsiteX12" fmla="*/ 744842 w 3603099"/>
              <a:gd name="connsiteY12" fmla="*/ 284615 h 320949"/>
              <a:gd name="connsiteX13" fmla="*/ 593451 w 3603099"/>
              <a:gd name="connsiteY13" fmla="*/ 0 h 320949"/>
              <a:gd name="connsiteX14" fmla="*/ 387560 w 3603099"/>
              <a:gd name="connsiteY14" fmla="*/ 236170 h 320949"/>
              <a:gd name="connsiteX15" fmla="*/ 278559 w 3603099"/>
              <a:gd name="connsiteY15" fmla="*/ 18167 h 320949"/>
              <a:gd name="connsiteX16" fmla="*/ 0 w 3603099"/>
              <a:gd name="connsiteY16" fmla="*/ 266448 h 320949"/>
              <a:gd name="connsiteX17" fmla="*/ 0 w 3603099"/>
              <a:gd name="connsiteY17" fmla="*/ 266448 h 3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03099" h="320949">
                <a:moveTo>
                  <a:pt x="3603099" y="157447"/>
                </a:moveTo>
                <a:lnTo>
                  <a:pt x="3348763" y="24223"/>
                </a:lnTo>
                <a:lnTo>
                  <a:pt x="3136816" y="242226"/>
                </a:lnTo>
                <a:lnTo>
                  <a:pt x="2918813" y="36334"/>
                </a:lnTo>
                <a:lnTo>
                  <a:pt x="2718977" y="320949"/>
                </a:lnTo>
                <a:lnTo>
                  <a:pt x="2488863" y="48445"/>
                </a:lnTo>
                <a:lnTo>
                  <a:pt x="2161859" y="272504"/>
                </a:lnTo>
                <a:lnTo>
                  <a:pt x="1992302" y="24223"/>
                </a:lnTo>
                <a:lnTo>
                  <a:pt x="1701632" y="248281"/>
                </a:lnTo>
                <a:lnTo>
                  <a:pt x="1471518" y="24223"/>
                </a:lnTo>
                <a:lnTo>
                  <a:pt x="1253515" y="272504"/>
                </a:lnTo>
                <a:lnTo>
                  <a:pt x="1011290" y="54501"/>
                </a:lnTo>
                <a:lnTo>
                  <a:pt x="744842" y="284615"/>
                </a:lnTo>
                <a:lnTo>
                  <a:pt x="593451" y="0"/>
                </a:lnTo>
                <a:lnTo>
                  <a:pt x="387560" y="236170"/>
                </a:lnTo>
                <a:lnTo>
                  <a:pt x="278559" y="18167"/>
                </a:lnTo>
                <a:lnTo>
                  <a:pt x="0" y="266448"/>
                </a:lnTo>
                <a:lnTo>
                  <a:pt x="0" y="266448"/>
                </a:lnTo>
              </a:path>
            </a:pathLst>
          </a:cu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98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1000"/>
                            </p:stCondLst>
                            <p:childTnLst>
                              <p:par>
                                <p:cTn id="22" presetID="8" presetClass="emph" presetSubtype="0" fill="hold" nodeType="afterEffect">
                                  <p:stCondLst>
                                    <p:cond delay="0"/>
                                  </p:stCondLst>
                                  <p:childTnLst>
                                    <p:animRot by="-1500000">
                                      <p:cBhvr>
                                        <p:cTn id="23" dur="500" fill="hold"/>
                                        <p:tgtEl>
                                          <p:spTgt spid="30"/>
                                        </p:tgtEl>
                                        <p:attrNameLst>
                                          <p:attrName>r</p:attrName>
                                        </p:attrNameLst>
                                      </p:cBhvr>
                                    </p:animRot>
                                  </p:childTnLst>
                                </p:cTn>
                              </p:par>
                            </p:childTnLst>
                          </p:cTn>
                        </p:par>
                        <p:par>
                          <p:cTn id="24" fill="hold">
                            <p:stCondLst>
                              <p:cond delay="1500"/>
                            </p:stCondLst>
                            <p:childTnLst>
                              <p:par>
                                <p:cTn id="25" presetID="8" presetClass="emph" presetSubtype="0" fill="hold" nodeType="afterEffect">
                                  <p:stCondLst>
                                    <p:cond delay="0"/>
                                  </p:stCondLst>
                                  <p:childTnLst>
                                    <p:animRot by="1800000">
                                      <p:cBhvr>
                                        <p:cTn id="26" dur="500" fill="hold"/>
                                        <p:tgtEl>
                                          <p:spTgt spid="30"/>
                                        </p:tgtEl>
                                        <p:attrNameLst>
                                          <p:attrName>r</p:attrName>
                                        </p:attrNameLst>
                                      </p:cBhvr>
                                    </p:animRot>
                                  </p:childTnLst>
                                </p:cTn>
                              </p:par>
                              <p:par>
                                <p:cTn id="27" presetID="16" presetClass="entr" presetSubtype="42"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outHorizontal)">
                                      <p:cBhvr>
                                        <p:cTn id="29" dur="500"/>
                                        <p:tgtEl>
                                          <p:spTgt spid="31"/>
                                        </p:tgtEl>
                                      </p:cBhvr>
                                    </p:animEffect>
                                  </p:childTnLst>
                                </p:cTn>
                              </p:par>
                            </p:childTnLst>
                          </p:cTn>
                        </p:par>
                        <p:par>
                          <p:cTn id="30" fill="hold">
                            <p:stCondLst>
                              <p:cond delay="2000"/>
                            </p:stCondLst>
                            <p:childTnLst>
                              <p:par>
                                <p:cTn id="31" presetID="8" presetClass="emph" presetSubtype="0" fill="hold" nodeType="afterEffect">
                                  <p:stCondLst>
                                    <p:cond delay="0"/>
                                  </p:stCondLst>
                                  <p:childTnLst>
                                    <p:animRot by="-1800000">
                                      <p:cBhvr>
                                        <p:cTn id="32" dur="500" fill="hold"/>
                                        <p:tgtEl>
                                          <p:spTgt spid="30"/>
                                        </p:tgtEl>
                                        <p:attrNameLst>
                                          <p:attrName>r</p:attrName>
                                        </p:attrNameLst>
                                      </p:cBhvr>
                                    </p:animRot>
                                  </p:childTnLst>
                                </p:cTn>
                              </p:par>
                            </p:childTnLst>
                          </p:cTn>
                        </p:par>
                        <p:par>
                          <p:cTn id="33" fill="hold">
                            <p:stCondLst>
                              <p:cond delay="2500"/>
                            </p:stCondLst>
                            <p:childTnLst>
                              <p:par>
                                <p:cTn id="34" presetID="8" presetClass="emph" presetSubtype="0" fill="hold" nodeType="afterEffect">
                                  <p:stCondLst>
                                    <p:cond delay="0"/>
                                  </p:stCondLst>
                                  <p:childTnLst>
                                    <p:animRot by="1800000">
                                      <p:cBhvr>
                                        <p:cTn id="35" dur="500" fill="hold"/>
                                        <p:tgtEl>
                                          <p:spTgt spid="30"/>
                                        </p:tgtEl>
                                        <p:attrNameLst>
                                          <p:attrName>r</p:attrName>
                                        </p:attrNameLst>
                                      </p:cBhvr>
                                    </p:animRot>
                                  </p:childTnLst>
                                </p:cTn>
                              </p:par>
                              <p:par>
                                <p:cTn id="36" presetID="16" presetClass="entr" presetSubtype="37"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outVertical)">
                                      <p:cBhvr>
                                        <p:cTn id="38" dur="500"/>
                                        <p:tgtEl>
                                          <p:spTgt spid="32"/>
                                        </p:tgtEl>
                                      </p:cBhvr>
                                    </p:animEffect>
                                  </p:childTnLst>
                                </p:cTn>
                              </p:par>
                              <p:par>
                                <p:cTn id="39" presetID="10" presetClass="exit" presetSubtype="0" fill="hold" grpId="1" nodeType="withEffect">
                                  <p:stCondLst>
                                    <p:cond delay="0"/>
                                  </p:stCondLst>
                                  <p:childTnLst>
                                    <p:animEffect transition="out" filter="fade">
                                      <p:cBhvr>
                                        <p:cTn id="40" dur="500"/>
                                        <p:tgtEl>
                                          <p:spTgt spid="31"/>
                                        </p:tgtEl>
                                      </p:cBhvr>
                                    </p:animEffect>
                                    <p:set>
                                      <p:cBhvr>
                                        <p:cTn id="41" dur="1" fill="hold">
                                          <p:stCondLst>
                                            <p:cond delay="499"/>
                                          </p:stCondLst>
                                        </p:cTn>
                                        <p:tgtEl>
                                          <p:spTgt spid="31"/>
                                        </p:tgtEl>
                                        <p:attrNameLst>
                                          <p:attrName>style.visibility</p:attrName>
                                        </p:attrNameLst>
                                      </p:cBhvr>
                                      <p:to>
                                        <p:strVal val="hidden"/>
                                      </p:to>
                                    </p:set>
                                  </p:childTnLst>
                                </p:cTn>
                              </p:par>
                            </p:childTnLst>
                          </p:cTn>
                        </p:par>
                        <p:par>
                          <p:cTn id="42" fill="hold">
                            <p:stCondLst>
                              <p:cond delay="3000"/>
                            </p:stCondLst>
                            <p:childTnLst>
                              <p:par>
                                <p:cTn id="43" presetID="8" presetClass="emph" presetSubtype="0" fill="hold" nodeType="afterEffect">
                                  <p:stCondLst>
                                    <p:cond delay="0"/>
                                  </p:stCondLst>
                                  <p:childTnLst>
                                    <p:animRot by="-1800000">
                                      <p:cBhvr>
                                        <p:cTn id="44" dur="500" fill="hold"/>
                                        <p:tgtEl>
                                          <p:spTgt spid="30"/>
                                        </p:tgtEl>
                                        <p:attrNameLst>
                                          <p:attrName>r</p:attrName>
                                        </p:attrNameLst>
                                      </p:cBhvr>
                                    </p:animRot>
                                  </p:childTnLst>
                                </p:cTn>
                              </p:par>
                            </p:childTnLst>
                          </p:cTn>
                        </p:par>
                        <p:par>
                          <p:cTn id="45" fill="hold">
                            <p:stCondLst>
                              <p:cond delay="3500"/>
                            </p:stCondLst>
                            <p:childTnLst>
                              <p:par>
                                <p:cTn id="46" presetID="8" presetClass="emph" presetSubtype="0" fill="hold" nodeType="afterEffect">
                                  <p:stCondLst>
                                    <p:cond delay="0"/>
                                  </p:stCondLst>
                                  <p:childTnLst>
                                    <p:animRot by="1800000">
                                      <p:cBhvr>
                                        <p:cTn id="47" dur="500" fill="hold"/>
                                        <p:tgtEl>
                                          <p:spTgt spid="30"/>
                                        </p:tgtEl>
                                        <p:attrNameLst>
                                          <p:attrName>r</p:attrName>
                                        </p:attrNameLst>
                                      </p:cBhvr>
                                    </p:animRot>
                                  </p:childTnLst>
                                </p:cTn>
                              </p:par>
                              <p:par>
                                <p:cTn id="48" presetID="10" presetClass="exit" presetSubtype="0" fill="hold" grpId="1" nodeType="withEffect">
                                  <p:stCondLst>
                                    <p:cond delay="0"/>
                                  </p:stCondLst>
                                  <p:childTnLst>
                                    <p:animEffect transition="out" filter="fade">
                                      <p:cBhvr>
                                        <p:cTn id="49" dur="500"/>
                                        <p:tgtEl>
                                          <p:spTgt spid="32"/>
                                        </p:tgtEl>
                                      </p:cBhvr>
                                    </p:animEffect>
                                    <p:set>
                                      <p:cBhvr>
                                        <p:cTn id="50" dur="1" fill="hold">
                                          <p:stCondLst>
                                            <p:cond delay="499"/>
                                          </p:stCondLst>
                                        </p:cTn>
                                        <p:tgtEl>
                                          <p:spTgt spid="32"/>
                                        </p:tgtEl>
                                        <p:attrNameLst>
                                          <p:attrName>style.visibility</p:attrName>
                                        </p:attrNameLst>
                                      </p:cBhvr>
                                      <p:to>
                                        <p:strVal val="hidden"/>
                                      </p:to>
                                    </p:set>
                                  </p:childTnLst>
                                </p:cTn>
                              </p:par>
                            </p:childTnLst>
                          </p:cTn>
                        </p:par>
                        <p:par>
                          <p:cTn id="51" fill="hold">
                            <p:stCondLst>
                              <p:cond delay="4000"/>
                            </p:stCondLst>
                            <p:childTnLst>
                              <p:par>
                                <p:cTn id="52" presetID="8" presetClass="emph" presetSubtype="0" fill="hold" nodeType="afterEffect">
                                  <p:stCondLst>
                                    <p:cond delay="0"/>
                                  </p:stCondLst>
                                  <p:childTnLst>
                                    <p:animRot by="-600000">
                                      <p:cBhvr>
                                        <p:cTn id="53" dur="1000" fill="hold"/>
                                        <p:tgtEl>
                                          <p:spTgt spid="22"/>
                                        </p:tgtEl>
                                        <p:attrNameLst>
                                          <p:attrName>r</p:attrName>
                                        </p:attrNameLst>
                                      </p:cBhvr>
                                    </p:animRot>
                                  </p:childTnLst>
                                </p:cTn>
                              </p:par>
                              <p:par>
                                <p:cTn id="54" presetID="42" presetClass="path" presetSubtype="0" fill="hold" nodeType="withEffect">
                                  <p:stCondLst>
                                    <p:cond delay="500"/>
                                  </p:stCondLst>
                                  <p:childTnLst>
                                    <p:animMotion origin="layout" path="M 1.94444E-6 -4.07407E-6 L -0.15018 0.7007 " pathEditMode="relative" rAng="0" ptsTypes="AA">
                                      <p:cBhvr>
                                        <p:cTn id="55" dur="1000" fill="hold"/>
                                        <p:tgtEl>
                                          <p:spTgt spid="22"/>
                                        </p:tgtEl>
                                        <p:attrNameLst>
                                          <p:attrName>ppt_x</p:attrName>
                                          <p:attrName>ppt_y</p:attrName>
                                        </p:attrNameLst>
                                      </p:cBhvr>
                                      <p:rCtr x="-7517" y="35023"/>
                                    </p:animMotion>
                                  </p:childTnLst>
                                </p:cTn>
                              </p:par>
                              <p:par>
                                <p:cTn id="56" presetID="8" presetClass="emph" presetSubtype="0" fill="hold" nodeType="withEffect">
                                  <p:stCondLst>
                                    <p:cond delay="0"/>
                                  </p:stCondLst>
                                  <p:childTnLst>
                                    <p:animRot by="600000">
                                      <p:cBhvr>
                                        <p:cTn id="57" dur="1000" fill="hold"/>
                                        <p:tgtEl>
                                          <p:spTgt spid="21"/>
                                        </p:tgtEl>
                                        <p:attrNameLst>
                                          <p:attrName>r</p:attrName>
                                        </p:attrNameLst>
                                      </p:cBhvr>
                                    </p:animRot>
                                  </p:childTnLst>
                                </p:cTn>
                              </p:par>
                              <p:par>
                                <p:cTn id="58" presetID="42" presetClass="path" presetSubtype="0" fill="hold" nodeType="withEffect">
                                  <p:stCondLst>
                                    <p:cond delay="250"/>
                                  </p:stCondLst>
                                  <p:childTnLst>
                                    <p:animMotion origin="layout" path="M 2.22222E-6 4.44444E-6 L 0.22986 0.73495 " pathEditMode="relative" rAng="0" ptsTypes="AA">
                                      <p:cBhvr>
                                        <p:cTn id="59" dur="1000" fill="hold"/>
                                        <p:tgtEl>
                                          <p:spTgt spid="21"/>
                                        </p:tgtEl>
                                        <p:attrNameLst>
                                          <p:attrName>ppt_x</p:attrName>
                                          <p:attrName>ppt_y</p:attrName>
                                        </p:attrNameLst>
                                      </p:cBhvr>
                                      <p:rCtr x="11493" y="36736"/>
                                    </p:animMotion>
                                  </p:childTnLst>
                                </p:cTn>
                              </p:par>
                              <p:par>
                                <p:cTn id="60" presetID="8" presetClass="emph" presetSubtype="0" fill="hold" nodeType="withEffect">
                                  <p:stCondLst>
                                    <p:cond delay="250"/>
                                  </p:stCondLst>
                                  <p:childTnLst>
                                    <p:animRot by="-600000">
                                      <p:cBhvr>
                                        <p:cTn id="61" dur="1000" fill="hold"/>
                                        <p:tgtEl>
                                          <p:spTgt spid="20"/>
                                        </p:tgtEl>
                                        <p:attrNameLst>
                                          <p:attrName>r</p:attrName>
                                        </p:attrNameLst>
                                      </p:cBhvr>
                                    </p:animRot>
                                  </p:childTnLst>
                                </p:cTn>
                              </p:par>
                              <p:par>
                                <p:cTn id="62" presetID="42" presetClass="path" presetSubtype="0" fill="hold" nodeType="withEffect">
                                  <p:stCondLst>
                                    <p:cond delay="250"/>
                                  </p:stCondLst>
                                  <p:childTnLst>
                                    <p:animMotion origin="layout" path="M -4.44444E-6 -3.33333E-6 L 0.0382 0.44121 " pathEditMode="relative" rAng="0" ptsTypes="AA">
                                      <p:cBhvr>
                                        <p:cTn id="63" dur="1000" fill="hold"/>
                                        <p:tgtEl>
                                          <p:spTgt spid="20"/>
                                        </p:tgtEl>
                                        <p:attrNameLst>
                                          <p:attrName>ppt_x</p:attrName>
                                          <p:attrName>ppt_y</p:attrName>
                                        </p:attrNameLst>
                                      </p:cBhvr>
                                      <p:rCtr x="1910" y="22060"/>
                                    </p:animMotion>
                                  </p:childTnLst>
                                </p:cTn>
                              </p:par>
                              <p:par>
                                <p:cTn id="64" presetID="8" presetClass="emph" presetSubtype="0" fill="hold" nodeType="withEffect">
                                  <p:stCondLst>
                                    <p:cond delay="0"/>
                                  </p:stCondLst>
                                  <p:childTnLst>
                                    <p:animRot by="900000">
                                      <p:cBhvr>
                                        <p:cTn id="65" dur="1000" fill="hold"/>
                                        <p:tgtEl>
                                          <p:spTgt spid="16"/>
                                        </p:tgtEl>
                                        <p:attrNameLst>
                                          <p:attrName>r</p:attrName>
                                        </p:attrNameLst>
                                      </p:cBhvr>
                                    </p:animRot>
                                  </p:childTnLst>
                                </p:cTn>
                              </p:par>
                              <p:par>
                                <p:cTn id="66" presetID="42" presetClass="path" presetSubtype="0" accel="50000" decel="50000" fill="hold" nodeType="withEffect">
                                  <p:stCondLst>
                                    <p:cond delay="250"/>
                                  </p:stCondLst>
                                  <p:childTnLst>
                                    <p:animMotion origin="layout" path="M 2.22222E-6 1.11111E-6 L 0.06753 0.45069 " pathEditMode="relative" rAng="0" ptsTypes="AA">
                                      <p:cBhvr>
                                        <p:cTn id="67" dur="1000" fill="hold"/>
                                        <p:tgtEl>
                                          <p:spTgt spid="16"/>
                                        </p:tgtEl>
                                        <p:attrNameLst>
                                          <p:attrName>ppt_x</p:attrName>
                                          <p:attrName>ppt_y</p:attrName>
                                        </p:attrNameLst>
                                      </p:cBhvr>
                                      <p:rCtr x="3368" y="22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Tree>
    <p:extLst>
      <p:ext uri="{BB962C8B-B14F-4D97-AF65-F5344CB8AC3E}">
        <p14:creationId xmlns:p14="http://schemas.microsoft.com/office/powerpoint/2010/main" val="271792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pic>
        <p:nvPicPr>
          <p:cNvPr id="10" name="Picture 9">
            <a:extLst>
              <a:ext uri="{FF2B5EF4-FFF2-40B4-BE49-F238E27FC236}">
                <a16:creationId xmlns:a16="http://schemas.microsoft.com/office/drawing/2014/main" id="{14DC25FB-F0A3-47D0-8A95-FCE7A1184A7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87395">
            <a:off x="875428" y="1816982"/>
            <a:ext cx="2556427" cy="3519237"/>
          </a:xfrm>
          <a:prstGeom prst="rect">
            <a:avLst/>
          </a:prstGeom>
        </p:spPr>
      </p:pic>
      <p:pic>
        <p:nvPicPr>
          <p:cNvPr id="17" name="Picture 16">
            <a:extLst>
              <a:ext uri="{FF2B5EF4-FFF2-40B4-BE49-F238E27FC236}">
                <a16:creationId xmlns:a16="http://schemas.microsoft.com/office/drawing/2014/main" id="{3F5C0BA2-A698-4A02-A48E-A03101BC924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1109165">
            <a:off x="4583332" y="1259706"/>
            <a:ext cx="3099080" cy="3785136"/>
          </a:xfrm>
          <a:prstGeom prst="rect">
            <a:avLst/>
          </a:prstGeom>
        </p:spPr>
      </p:pic>
      <p:sp>
        <p:nvSpPr>
          <p:cNvPr id="19" name="TextBox 18">
            <a:extLst>
              <a:ext uri="{FF2B5EF4-FFF2-40B4-BE49-F238E27FC236}">
                <a16:creationId xmlns:a16="http://schemas.microsoft.com/office/drawing/2014/main" id="{51D35F63-CEAC-48B6-A3FA-9035444202FE}"/>
              </a:ext>
            </a:extLst>
          </p:cNvPr>
          <p:cNvSpPr txBox="1"/>
          <p:nvPr/>
        </p:nvSpPr>
        <p:spPr>
          <a:xfrm>
            <a:off x="3801982" y="3152274"/>
            <a:ext cx="962526" cy="1323439"/>
          </a:xfrm>
          <a:prstGeom prst="rect">
            <a:avLst/>
          </a:prstGeom>
          <a:noFill/>
        </p:spPr>
        <p:txBody>
          <a:bodyPr wrap="square" rtlCol="0">
            <a:spAutoFit/>
          </a:bodyPr>
          <a:lstStyle/>
          <a:p>
            <a:pPr algn="l"/>
            <a:r>
              <a:rPr lang="en-US" sz="8000" b="1" dirty="0">
                <a:solidFill>
                  <a:schemeClr val="accent4">
                    <a:lumMod val="60000"/>
                    <a:lumOff val="40000"/>
                  </a:schemeClr>
                </a:solidFill>
              </a:rPr>
              <a:t>=</a:t>
            </a:r>
          </a:p>
        </p:txBody>
      </p:sp>
      <p:sp>
        <p:nvSpPr>
          <p:cNvPr id="28" name="TextBox 27">
            <a:extLst>
              <a:ext uri="{FF2B5EF4-FFF2-40B4-BE49-F238E27FC236}">
                <a16:creationId xmlns:a16="http://schemas.microsoft.com/office/drawing/2014/main" id="{2FF4573B-60C0-42B9-BF18-42315FB6053D}"/>
              </a:ext>
            </a:extLst>
          </p:cNvPr>
          <p:cNvSpPr txBox="1"/>
          <p:nvPr/>
        </p:nvSpPr>
        <p:spPr>
          <a:xfrm>
            <a:off x="7816518" y="2767280"/>
            <a:ext cx="962526" cy="1323439"/>
          </a:xfrm>
          <a:prstGeom prst="rect">
            <a:avLst/>
          </a:prstGeom>
          <a:noFill/>
        </p:spPr>
        <p:txBody>
          <a:bodyPr wrap="square" rtlCol="0">
            <a:spAutoFit/>
          </a:bodyPr>
          <a:lstStyle/>
          <a:p>
            <a:pPr algn="l"/>
            <a:r>
              <a:rPr lang="en-US" sz="8000" b="1" dirty="0">
                <a:solidFill>
                  <a:schemeClr val="accent4">
                    <a:lumMod val="60000"/>
                    <a:lumOff val="40000"/>
                  </a:schemeClr>
                </a:solidFill>
              </a:rPr>
              <a:t>?</a:t>
            </a:r>
          </a:p>
        </p:txBody>
      </p:sp>
    </p:spTree>
    <p:extLst>
      <p:ext uri="{BB962C8B-B14F-4D97-AF65-F5344CB8AC3E}">
        <p14:creationId xmlns:p14="http://schemas.microsoft.com/office/powerpoint/2010/main" val="305244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What are …</a:t>
            </a:r>
            <a:endParaRPr lang="en-US" sz="4800" dirty="0">
              <a:solidFill>
                <a:schemeClr val="bg1"/>
              </a:solidFill>
            </a:endParaRPr>
          </a:p>
        </p:txBody>
      </p:sp>
      <p:sp>
        <p:nvSpPr>
          <p:cNvPr id="4" name="TextBox 3">
            <a:extLst>
              <a:ext uri="{FF2B5EF4-FFF2-40B4-BE49-F238E27FC236}">
                <a16:creationId xmlns:a16="http://schemas.microsoft.com/office/drawing/2014/main" id="{1CB53087-2903-44FE-9A21-ECF1F8ABAF21}"/>
              </a:ext>
            </a:extLst>
          </p:cNvPr>
          <p:cNvSpPr txBox="1"/>
          <p:nvPr/>
        </p:nvSpPr>
        <p:spPr>
          <a:xfrm>
            <a:off x="535774" y="1877438"/>
            <a:ext cx="286145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 </a:t>
            </a:r>
            <a:r>
              <a:rPr lang="en-US" sz="2800" dirty="0"/>
              <a:t>Deut. 13, 18;</a:t>
            </a:r>
          </a:p>
        </p:txBody>
      </p:sp>
      <p:sp>
        <p:nvSpPr>
          <p:cNvPr id="6" name="TextBox 5">
            <a:extLst>
              <a:ext uri="{FF2B5EF4-FFF2-40B4-BE49-F238E27FC236}">
                <a16:creationId xmlns:a16="http://schemas.microsoft.com/office/drawing/2014/main" id="{2EBC3874-C3F7-4A0D-963E-78D26D92C3F4}"/>
              </a:ext>
            </a:extLst>
          </p:cNvPr>
          <p:cNvSpPr txBox="1"/>
          <p:nvPr/>
        </p:nvSpPr>
        <p:spPr>
          <a:xfrm>
            <a:off x="773239" y="2372155"/>
            <a:ext cx="1894717" cy="523220"/>
          </a:xfrm>
          <a:prstGeom prst="rect">
            <a:avLst/>
          </a:prstGeom>
          <a:noFill/>
        </p:spPr>
        <p:txBody>
          <a:bodyPr wrap="square" rtlCol="0">
            <a:spAutoFit/>
          </a:bodyPr>
          <a:lstStyle/>
          <a:p>
            <a:pPr>
              <a:buFont typeface="Arial" pitchFamily="34" charset="0"/>
              <a:buChar char="•"/>
            </a:pPr>
            <a:r>
              <a:rPr lang="en-US" sz="2800" dirty="0"/>
              <a:t> </a:t>
            </a:r>
            <a:r>
              <a:rPr lang="en-US" sz="2800" dirty="0">
                <a:solidFill>
                  <a:schemeClr val="bg1"/>
                </a:solidFill>
              </a:rPr>
              <a:t>Is. 9, 28;</a:t>
            </a:r>
          </a:p>
        </p:txBody>
      </p:sp>
      <p:sp>
        <p:nvSpPr>
          <p:cNvPr id="7" name="TextBox 6">
            <a:extLst>
              <a:ext uri="{FF2B5EF4-FFF2-40B4-BE49-F238E27FC236}">
                <a16:creationId xmlns:a16="http://schemas.microsoft.com/office/drawing/2014/main" id="{DEF1EB45-2B16-4711-B7DA-9B26E1BAD709}"/>
              </a:ext>
            </a:extLst>
          </p:cNvPr>
          <p:cNvSpPr txBox="1"/>
          <p:nvPr/>
        </p:nvSpPr>
        <p:spPr>
          <a:xfrm>
            <a:off x="958362" y="2823464"/>
            <a:ext cx="2708141" cy="523220"/>
          </a:xfrm>
          <a:prstGeom prst="rect">
            <a:avLst/>
          </a:prstGeom>
          <a:noFill/>
        </p:spPr>
        <p:txBody>
          <a:bodyPr wrap="square" rtlCol="0">
            <a:spAutoFit/>
          </a:bodyPr>
          <a:lstStyle/>
          <a:p>
            <a:pPr>
              <a:buFont typeface="Arial" pitchFamily="34" charset="0"/>
              <a:buChar char="•"/>
            </a:pPr>
            <a:r>
              <a:rPr lang="en-US" sz="2800" dirty="0"/>
              <a:t> </a:t>
            </a:r>
            <a:r>
              <a:rPr lang="en-US" sz="2800" dirty="0" err="1">
                <a:solidFill>
                  <a:schemeClr val="bg1"/>
                </a:solidFill>
              </a:rPr>
              <a:t>Eze</a:t>
            </a:r>
            <a:r>
              <a:rPr lang="en-US" sz="2800" dirty="0">
                <a:solidFill>
                  <a:schemeClr val="bg1"/>
                </a:solidFill>
              </a:rPr>
              <a:t>. 13, 14, 22;</a:t>
            </a:r>
          </a:p>
        </p:txBody>
      </p:sp>
      <p:sp>
        <p:nvSpPr>
          <p:cNvPr id="8" name="TextBox 7">
            <a:extLst>
              <a:ext uri="{FF2B5EF4-FFF2-40B4-BE49-F238E27FC236}">
                <a16:creationId xmlns:a16="http://schemas.microsoft.com/office/drawing/2014/main" id="{4DBCE200-AA62-4C49-B9A1-801A450D0553}"/>
              </a:ext>
            </a:extLst>
          </p:cNvPr>
          <p:cNvSpPr txBox="1"/>
          <p:nvPr/>
        </p:nvSpPr>
        <p:spPr>
          <a:xfrm>
            <a:off x="1165915" y="3266629"/>
            <a:ext cx="4576209" cy="523220"/>
          </a:xfrm>
          <a:prstGeom prst="rect">
            <a:avLst/>
          </a:prstGeom>
          <a:noFill/>
        </p:spPr>
        <p:txBody>
          <a:bodyPr wrap="square" rtlCol="0">
            <a:spAutoFit/>
          </a:bodyPr>
          <a:lstStyle/>
          <a:p>
            <a:pPr>
              <a:buFont typeface="Arial" pitchFamily="34" charset="0"/>
              <a:buChar char="•"/>
            </a:pPr>
            <a:r>
              <a:rPr lang="en-US" sz="2800" dirty="0"/>
              <a:t> </a:t>
            </a:r>
            <a:r>
              <a:rPr lang="en-US" sz="2800" dirty="0">
                <a:solidFill>
                  <a:schemeClr val="bg1"/>
                </a:solidFill>
              </a:rPr>
              <a:t>Jer. 5, 6, 8, 20, 23, 27, 28, 29;</a:t>
            </a:r>
          </a:p>
        </p:txBody>
      </p:sp>
      <p:sp>
        <p:nvSpPr>
          <p:cNvPr id="9" name="TextBox 8">
            <a:extLst>
              <a:ext uri="{FF2B5EF4-FFF2-40B4-BE49-F238E27FC236}">
                <a16:creationId xmlns:a16="http://schemas.microsoft.com/office/drawing/2014/main" id="{4C3E93C7-0150-42FC-AA6A-BACACAAC56F5}"/>
              </a:ext>
            </a:extLst>
          </p:cNvPr>
          <p:cNvSpPr txBox="1"/>
          <p:nvPr/>
        </p:nvSpPr>
        <p:spPr>
          <a:xfrm>
            <a:off x="1373524" y="3701358"/>
            <a:ext cx="2452803" cy="523220"/>
          </a:xfrm>
          <a:prstGeom prst="rect">
            <a:avLst/>
          </a:prstGeom>
          <a:noFill/>
        </p:spPr>
        <p:txBody>
          <a:bodyPr wrap="square" rtlCol="0">
            <a:spAutoFit/>
          </a:bodyPr>
          <a:lstStyle/>
          <a:p>
            <a:pPr>
              <a:buFont typeface="Arial" pitchFamily="34" charset="0"/>
              <a:buChar char="•"/>
            </a:pPr>
            <a:r>
              <a:rPr lang="en-US" sz="2800" dirty="0"/>
              <a:t> </a:t>
            </a:r>
            <a:r>
              <a:rPr lang="en-US" sz="2800" dirty="0">
                <a:solidFill>
                  <a:schemeClr val="bg1"/>
                </a:solidFill>
              </a:rPr>
              <a:t>Zeph. 3;</a:t>
            </a:r>
          </a:p>
        </p:txBody>
      </p:sp>
      <p:sp>
        <p:nvSpPr>
          <p:cNvPr id="10" name="TextBox 9">
            <a:extLst>
              <a:ext uri="{FF2B5EF4-FFF2-40B4-BE49-F238E27FC236}">
                <a16:creationId xmlns:a16="http://schemas.microsoft.com/office/drawing/2014/main" id="{DFC4DD98-B66D-4A43-B419-BE366E86E640}"/>
              </a:ext>
            </a:extLst>
          </p:cNvPr>
          <p:cNvSpPr txBox="1"/>
          <p:nvPr/>
        </p:nvSpPr>
        <p:spPr>
          <a:xfrm>
            <a:off x="5435197" y="1877633"/>
            <a:ext cx="2027110" cy="523220"/>
          </a:xfrm>
          <a:prstGeom prst="rect">
            <a:avLst/>
          </a:prstGeom>
          <a:noFill/>
        </p:spPr>
        <p:txBody>
          <a:bodyPr wrap="square" rtlCol="0">
            <a:spAutoFit/>
          </a:bodyPr>
          <a:lstStyle/>
          <a:p>
            <a:pPr>
              <a:buFont typeface="Arial" pitchFamily="34" charset="0"/>
              <a:buChar char="•"/>
            </a:pPr>
            <a:r>
              <a:rPr lang="en-US" sz="2800" dirty="0"/>
              <a:t> </a:t>
            </a:r>
            <a:r>
              <a:rPr lang="en-US" sz="2800" dirty="0">
                <a:solidFill>
                  <a:schemeClr val="bg1"/>
                </a:solidFill>
              </a:rPr>
              <a:t>Mic. 3;</a:t>
            </a:r>
          </a:p>
        </p:txBody>
      </p:sp>
      <p:sp>
        <p:nvSpPr>
          <p:cNvPr id="11" name="TextBox 10">
            <a:extLst>
              <a:ext uri="{FF2B5EF4-FFF2-40B4-BE49-F238E27FC236}">
                <a16:creationId xmlns:a16="http://schemas.microsoft.com/office/drawing/2014/main" id="{8C25EE4E-956F-4EF2-AC22-0CACB49F14E6}"/>
              </a:ext>
            </a:extLst>
          </p:cNvPr>
          <p:cNvSpPr txBox="1"/>
          <p:nvPr/>
        </p:nvSpPr>
        <p:spPr>
          <a:xfrm>
            <a:off x="5642763" y="2348740"/>
            <a:ext cx="2027110" cy="523220"/>
          </a:xfrm>
          <a:prstGeom prst="rect">
            <a:avLst/>
          </a:prstGeom>
          <a:noFill/>
        </p:spPr>
        <p:txBody>
          <a:bodyPr wrap="square" rtlCol="0">
            <a:spAutoFit/>
          </a:bodyPr>
          <a:lstStyle/>
          <a:p>
            <a:pPr>
              <a:buFont typeface="Arial" pitchFamily="34" charset="0"/>
              <a:buChar char="•"/>
            </a:pPr>
            <a:r>
              <a:rPr lang="en-US" sz="2800" dirty="0"/>
              <a:t> </a:t>
            </a:r>
            <a:r>
              <a:rPr lang="en-US" sz="2800" dirty="0">
                <a:solidFill>
                  <a:schemeClr val="bg1"/>
                </a:solidFill>
              </a:rPr>
              <a:t>Matt. 7;</a:t>
            </a:r>
          </a:p>
        </p:txBody>
      </p:sp>
      <p:sp>
        <p:nvSpPr>
          <p:cNvPr id="12" name="TextBox 11">
            <a:extLst>
              <a:ext uri="{FF2B5EF4-FFF2-40B4-BE49-F238E27FC236}">
                <a16:creationId xmlns:a16="http://schemas.microsoft.com/office/drawing/2014/main" id="{998325D7-E617-451F-AFBF-BF018B98BEFC}"/>
              </a:ext>
            </a:extLst>
          </p:cNvPr>
          <p:cNvSpPr txBox="1"/>
          <p:nvPr/>
        </p:nvSpPr>
        <p:spPr>
          <a:xfrm>
            <a:off x="5839103" y="2820563"/>
            <a:ext cx="2027110" cy="523220"/>
          </a:xfrm>
          <a:prstGeom prst="rect">
            <a:avLst/>
          </a:prstGeom>
          <a:noFill/>
        </p:spPr>
        <p:txBody>
          <a:bodyPr wrap="square" rtlCol="0">
            <a:spAutoFit/>
          </a:bodyPr>
          <a:lstStyle/>
          <a:p>
            <a:pPr>
              <a:buFont typeface="Arial" pitchFamily="34" charset="0"/>
              <a:buChar char="•"/>
            </a:pPr>
            <a:r>
              <a:rPr lang="en-US" sz="2800" dirty="0"/>
              <a:t> </a:t>
            </a:r>
            <a:r>
              <a:rPr lang="en-US" sz="2800" dirty="0">
                <a:solidFill>
                  <a:schemeClr val="bg1"/>
                </a:solidFill>
              </a:rPr>
              <a:t>1 &amp; 2 Tim.;</a:t>
            </a:r>
          </a:p>
        </p:txBody>
      </p:sp>
      <p:sp>
        <p:nvSpPr>
          <p:cNvPr id="13" name="TextBox 12">
            <a:extLst>
              <a:ext uri="{FF2B5EF4-FFF2-40B4-BE49-F238E27FC236}">
                <a16:creationId xmlns:a16="http://schemas.microsoft.com/office/drawing/2014/main" id="{8777A380-71BC-4E48-A04F-1A82DFFCB6C2}"/>
              </a:ext>
            </a:extLst>
          </p:cNvPr>
          <p:cNvSpPr txBox="1"/>
          <p:nvPr/>
        </p:nvSpPr>
        <p:spPr>
          <a:xfrm>
            <a:off x="6080326" y="3315611"/>
            <a:ext cx="2102559" cy="523220"/>
          </a:xfrm>
          <a:prstGeom prst="rect">
            <a:avLst/>
          </a:prstGeom>
          <a:noFill/>
        </p:spPr>
        <p:txBody>
          <a:bodyPr wrap="square" rtlCol="0">
            <a:spAutoFit/>
          </a:bodyPr>
          <a:lstStyle/>
          <a:p>
            <a:pPr>
              <a:buFont typeface="Arial" pitchFamily="34" charset="0"/>
              <a:buChar char="•"/>
            </a:pPr>
            <a:r>
              <a:rPr lang="en-US" sz="2800" dirty="0"/>
              <a:t> </a:t>
            </a:r>
            <a:r>
              <a:rPr lang="en-US" sz="2800" dirty="0">
                <a:solidFill>
                  <a:schemeClr val="bg1"/>
                </a:solidFill>
              </a:rPr>
              <a:t>1 John 2, 4;</a:t>
            </a:r>
          </a:p>
        </p:txBody>
      </p:sp>
      <p:sp>
        <p:nvSpPr>
          <p:cNvPr id="14" name="TextBox 13">
            <a:extLst>
              <a:ext uri="{FF2B5EF4-FFF2-40B4-BE49-F238E27FC236}">
                <a16:creationId xmlns:a16="http://schemas.microsoft.com/office/drawing/2014/main" id="{73A78CA9-8ED3-4CF5-A12E-8113789ECB3C}"/>
              </a:ext>
            </a:extLst>
          </p:cNvPr>
          <p:cNvSpPr txBox="1"/>
          <p:nvPr/>
        </p:nvSpPr>
        <p:spPr>
          <a:xfrm>
            <a:off x="6287885" y="3775506"/>
            <a:ext cx="1597680" cy="523220"/>
          </a:xfrm>
          <a:prstGeom prst="rect">
            <a:avLst/>
          </a:prstGeom>
          <a:noFill/>
        </p:spPr>
        <p:txBody>
          <a:bodyPr wrap="square" rtlCol="0">
            <a:spAutoFit/>
          </a:bodyPr>
          <a:lstStyle/>
          <a:p>
            <a:pPr>
              <a:buFont typeface="Arial" pitchFamily="34" charset="0"/>
              <a:buChar char="•"/>
            </a:pPr>
            <a:r>
              <a:rPr lang="en-US" sz="2800" dirty="0"/>
              <a:t> </a:t>
            </a:r>
            <a:r>
              <a:rPr lang="en-US" sz="2800" dirty="0">
                <a:solidFill>
                  <a:schemeClr val="bg1"/>
                </a:solidFill>
              </a:rPr>
              <a:t>2 Pet. 2</a:t>
            </a:r>
          </a:p>
        </p:txBody>
      </p:sp>
      <p:sp>
        <p:nvSpPr>
          <p:cNvPr id="15" name="TextBox 14">
            <a:extLst>
              <a:ext uri="{FF2B5EF4-FFF2-40B4-BE49-F238E27FC236}">
                <a16:creationId xmlns:a16="http://schemas.microsoft.com/office/drawing/2014/main" id="{067B2AFE-84BE-4861-93D6-206FE66F393A}"/>
              </a:ext>
            </a:extLst>
          </p:cNvPr>
          <p:cNvSpPr txBox="1"/>
          <p:nvPr/>
        </p:nvSpPr>
        <p:spPr>
          <a:xfrm>
            <a:off x="2893929" y="4255300"/>
            <a:ext cx="3406623" cy="584775"/>
          </a:xfrm>
          <a:prstGeom prst="rect">
            <a:avLst/>
          </a:prstGeom>
          <a:noFill/>
        </p:spPr>
        <p:txBody>
          <a:bodyPr wrap="square" rtlCol="0">
            <a:spAutoFit/>
          </a:bodyPr>
          <a:lstStyle/>
          <a:p>
            <a:r>
              <a:rPr lang="en-US" sz="3200" dirty="0">
                <a:solidFill>
                  <a:schemeClr val="accent4">
                    <a:lumMod val="60000"/>
                    <a:lumOff val="40000"/>
                  </a:schemeClr>
                </a:solidFill>
              </a:rPr>
              <a:t>… talking about?</a:t>
            </a:r>
          </a:p>
        </p:txBody>
      </p:sp>
    </p:spTree>
    <p:extLst>
      <p:ext uri="{BB962C8B-B14F-4D97-AF65-F5344CB8AC3E}">
        <p14:creationId xmlns:p14="http://schemas.microsoft.com/office/powerpoint/2010/main" val="6437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70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par>
                                <p:cTn id="15" presetID="10" presetClass="entr" presetSubtype="0" fill="hold" nodeType="withEffect">
                                  <p:stCondLst>
                                    <p:cond delay="9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nodeType="withEffect">
                                  <p:stCondLst>
                                    <p:cond delay="110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par>
                                <p:cTn id="21" presetID="10" presetClass="entr" presetSubtype="0" fill="hold" nodeType="withEffect">
                                  <p:stCondLst>
                                    <p:cond delay="130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par>
                                <p:cTn id="24" presetID="10" presetClass="entr" presetSubtype="0" fill="hold" nodeType="withEffect">
                                  <p:stCondLst>
                                    <p:cond delay="150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500"/>
                                        <p:tgtEl>
                                          <p:spTgt spid="10">
                                            <p:txEl>
                                              <p:pRg st="0" end="0"/>
                                            </p:txEl>
                                          </p:spTgt>
                                        </p:tgtEl>
                                      </p:cBhvr>
                                    </p:animEffect>
                                  </p:childTnLst>
                                </p:cTn>
                              </p:par>
                              <p:par>
                                <p:cTn id="27" presetID="10" presetClass="entr" presetSubtype="0" fill="hold" nodeType="withEffect">
                                  <p:stCondLst>
                                    <p:cond delay="170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childTnLst>
                                </p:cTn>
                              </p:par>
                              <p:par>
                                <p:cTn id="30" presetID="10" presetClass="entr" presetSubtype="0" fill="hold" nodeType="withEffect">
                                  <p:stCondLst>
                                    <p:cond delay="190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par>
                                <p:cTn id="33" presetID="10" presetClass="entr" presetSubtype="0" fill="hold" nodeType="withEffect">
                                  <p:stCondLst>
                                    <p:cond delay="210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childTnLst>
                                </p:cTn>
                              </p:par>
                              <p:par>
                                <p:cTn id="36" presetID="10" presetClass="entr" presetSubtype="0" fill="hold" nodeType="withEffect">
                                  <p:stCondLst>
                                    <p:cond delay="230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fade">
                                      <p:cBhvr>
                                        <p:cTn id="38" dur="500"/>
                                        <p:tgtEl>
                                          <p:spTgt spid="14">
                                            <p:txEl>
                                              <p:pRg st="0" end="0"/>
                                            </p:txEl>
                                          </p:spTgt>
                                        </p:tgtEl>
                                      </p:cBhvr>
                                    </p:animEffect>
                                  </p:childTnLst>
                                </p:cTn>
                              </p:par>
                            </p:childTnLst>
                          </p:cTn>
                        </p:par>
                        <p:par>
                          <p:cTn id="39" fill="hold">
                            <p:stCondLst>
                              <p:cond delay="3300"/>
                            </p:stCondLst>
                            <p:childTnLst>
                              <p:par>
                                <p:cTn id="40" presetID="10" presetClass="entr" presetSubtype="0" fill="hold" grpId="0" nodeType="afterEffect">
                                  <p:stCondLst>
                                    <p:cond delay="5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Tree>
    <p:extLst>
      <p:ext uri="{BB962C8B-B14F-4D97-AF65-F5344CB8AC3E}">
        <p14:creationId xmlns:p14="http://schemas.microsoft.com/office/powerpoint/2010/main" val="384810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240DB4-1EC0-4369-8F51-85782675F478}"/>
              </a:ext>
            </a:extLst>
          </p:cNvPr>
          <p:cNvSpPr/>
          <p:nvPr/>
        </p:nvSpPr>
        <p:spPr>
          <a:xfrm>
            <a:off x="380287" y="4480489"/>
            <a:ext cx="1555100" cy="613226"/>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5032571" cy="1938992"/>
          </a:xfrm>
          <a:prstGeom prst="rect">
            <a:avLst/>
          </a:prstGeom>
          <a:noFill/>
        </p:spPr>
        <p:txBody>
          <a:bodyPr wrap="square" rtlCol="0">
            <a:spAutoFit/>
          </a:bodyPr>
          <a:lstStyle/>
          <a:p>
            <a:r>
              <a:rPr lang="en-US" sz="2900" dirty="0"/>
              <a:t>Luke 9:50 ~ </a:t>
            </a:r>
            <a:r>
              <a:rPr lang="en-US" sz="2900" dirty="0">
                <a:solidFill>
                  <a:schemeClr val="accent4">
                    <a:lumMod val="60000"/>
                    <a:lumOff val="40000"/>
                  </a:schemeClr>
                </a:solidFill>
              </a:rPr>
              <a:t>But Jesus said to him, “Do not forbid him, for he who is not against us is on our side.”</a:t>
            </a:r>
          </a:p>
        </p:txBody>
      </p:sp>
      <p:sp>
        <p:nvSpPr>
          <p:cNvPr id="6" name="TextBox 5">
            <a:extLst>
              <a:ext uri="{FF2B5EF4-FFF2-40B4-BE49-F238E27FC236}">
                <a16:creationId xmlns:a16="http://schemas.microsoft.com/office/drawing/2014/main" id="{7E11EFE9-6783-4089-9668-DE0B6710236C}"/>
              </a:ext>
            </a:extLst>
          </p:cNvPr>
          <p:cNvSpPr txBox="1"/>
          <p:nvPr/>
        </p:nvSpPr>
        <p:spPr>
          <a:xfrm>
            <a:off x="454762" y="3181130"/>
            <a:ext cx="5032571" cy="1938992"/>
          </a:xfrm>
          <a:prstGeom prst="rect">
            <a:avLst/>
          </a:prstGeom>
          <a:noFill/>
        </p:spPr>
        <p:txBody>
          <a:bodyPr wrap="square" rtlCol="0">
            <a:spAutoFit/>
          </a:bodyPr>
          <a:lstStyle/>
          <a:p>
            <a:r>
              <a:rPr lang="en-US" sz="2900" dirty="0">
                <a:effectLst>
                  <a:outerShdw blurRad="38100" dist="38100" dir="2700000" algn="tl">
                    <a:srgbClr val="000000">
                      <a:alpha val="43137"/>
                    </a:srgbClr>
                  </a:outerShdw>
                </a:effectLst>
              </a:rPr>
              <a:t>Luke 11:23 ~ </a:t>
            </a:r>
            <a:r>
              <a:rPr lang="en-US" sz="2900" dirty="0">
                <a:solidFill>
                  <a:schemeClr val="accent4">
                    <a:lumMod val="60000"/>
                    <a:lumOff val="40000"/>
                  </a:schemeClr>
                </a:solidFill>
                <a:effectLst>
                  <a:outerShdw blurRad="38100" dist="38100" dir="2700000" algn="tl">
                    <a:srgbClr val="000000">
                      <a:alpha val="43137"/>
                    </a:srgbClr>
                  </a:outerShdw>
                </a:effectLst>
              </a:rPr>
              <a:t>He who is not with Me is against Me, and he who does not gather with Me scatters. </a:t>
            </a:r>
          </a:p>
        </p:txBody>
      </p:sp>
      <p:sp>
        <p:nvSpPr>
          <p:cNvPr id="7" name="TextBox 6">
            <a:extLst>
              <a:ext uri="{FF2B5EF4-FFF2-40B4-BE49-F238E27FC236}">
                <a16:creationId xmlns:a16="http://schemas.microsoft.com/office/drawing/2014/main" id="{5774D271-38A2-4C26-B396-928603F5BE53}"/>
              </a:ext>
            </a:extLst>
          </p:cNvPr>
          <p:cNvSpPr txBox="1"/>
          <p:nvPr/>
        </p:nvSpPr>
        <p:spPr>
          <a:xfrm>
            <a:off x="5956596" y="1834410"/>
            <a:ext cx="2844177" cy="1015663"/>
          </a:xfrm>
          <a:prstGeom prst="rect">
            <a:avLst/>
          </a:prstGeom>
          <a:noFill/>
        </p:spPr>
        <p:txBody>
          <a:bodyPr wrap="square" rtlCol="0">
            <a:spAutoFit/>
          </a:bodyPr>
          <a:lstStyle/>
          <a:p>
            <a:pPr algn="ctr"/>
            <a:r>
              <a:rPr lang="en-US" sz="2900" dirty="0">
                <a:solidFill>
                  <a:schemeClr val="bg1"/>
                </a:solidFill>
              </a:rPr>
              <a:t>Divisive sectarianism</a:t>
            </a:r>
          </a:p>
        </p:txBody>
      </p:sp>
      <p:sp>
        <p:nvSpPr>
          <p:cNvPr id="8" name="TextBox 7">
            <a:extLst>
              <a:ext uri="{FF2B5EF4-FFF2-40B4-BE49-F238E27FC236}">
                <a16:creationId xmlns:a16="http://schemas.microsoft.com/office/drawing/2014/main" id="{468A2D83-994B-496F-BBBF-87195CD3F4F9}"/>
              </a:ext>
            </a:extLst>
          </p:cNvPr>
          <p:cNvSpPr txBox="1"/>
          <p:nvPr/>
        </p:nvSpPr>
        <p:spPr>
          <a:xfrm>
            <a:off x="5957530" y="3680970"/>
            <a:ext cx="2844177" cy="1015663"/>
          </a:xfrm>
          <a:prstGeom prst="rect">
            <a:avLst/>
          </a:prstGeom>
          <a:noFill/>
        </p:spPr>
        <p:txBody>
          <a:bodyPr wrap="square" rtlCol="0">
            <a:spAutoFit/>
          </a:bodyPr>
          <a:lstStyle/>
          <a:p>
            <a:pPr algn="ctr"/>
            <a:r>
              <a:rPr lang="en-US" sz="2900" dirty="0">
                <a:solidFill>
                  <a:schemeClr val="bg1"/>
                </a:solidFill>
              </a:rPr>
              <a:t>Ambivalent neutrality</a:t>
            </a:r>
          </a:p>
        </p:txBody>
      </p:sp>
      <p:sp>
        <p:nvSpPr>
          <p:cNvPr id="9" name="TextBox 8">
            <a:extLst>
              <a:ext uri="{FF2B5EF4-FFF2-40B4-BE49-F238E27FC236}">
                <a16:creationId xmlns:a16="http://schemas.microsoft.com/office/drawing/2014/main" id="{E9000022-5E70-4DFF-83AF-12AC4143A428}"/>
              </a:ext>
            </a:extLst>
          </p:cNvPr>
          <p:cNvSpPr txBox="1"/>
          <p:nvPr/>
        </p:nvSpPr>
        <p:spPr>
          <a:xfrm>
            <a:off x="734438" y="4979658"/>
            <a:ext cx="7850222" cy="538609"/>
          </a:xfrm>
          <a:prstGeom prst="rect">
            <a:avLst/>
          </a:prstGeom>
          <a:noFill/>
        </p:spPr>
        <p:txBody>
          <a:bodyPr wrap="square" rtlCol="0">
            <a:spAutoFit/>
          </a:bodyPr>
          <a:lstStyle/>
          <a:p>
            <a:pPr marL="285750" indent="-285750">
              <a:buFont typeface="Arial" panose="020B0604020202020204" pitchFamily="34" charset="0"/>
              <a:buChar char="•"/>
            </a:pPr>
            <a:r>
              <a:rPr lang="en-US" sz="2900" dirty="0">
                <a:solidFill>
                  <a:schemeClr val="bg1"/>
                </a:solidFill>
              </a:rPr>
              <a:t> </a:t>
            </a:r>
            <a:r>
              <a:rPr lang="en-US" sz="2900" dirty="0">
                <a:solidFill>
                  <a:schemeClr val="accent4">
                    <a:lumMod val="60000"/>
                    <a:lumOff val="40000"/>
                  </a:schemeClr>
                </a:solidFill>
                <a:cs typeface="Times New Roman" panose="02020603050405020304" pitchFamily="18" charset="0"/>
              </a:rPr>
              <a:t>scatters</a:t>
            </a:r>
            <a:r>
              <a:rPr lang="en-US" sz="2900" i="1" dirty="0">
                <a:solidFill>
                  <a:schemeClr val="bg1"/>
                </a:solidFill>
              </a:rPr>
              <a:t> </a:t>
            </a:r>
            <a:r>
              <a:rPr lang="en-US" sz="2900" dirty="0">
                <a:solidFill>
                  <a:schemeClr val="bg1"/>
                </a:solidFill>
              </a:rPr>
              <a:t>~ being neutral is worse than being anti</a:t>
            </a:r>
          </a:p>
        </p:txBody>
      </p:sp>
      <p:cxnSp>
        <p:nvCxnSpPr>
          <p:cNvPr id="12" name="Straight Arrow Connector 11">
            <a:extLst>
              <a:ext uri="{FF2B5EF4-FFF2-40B4-BE49-F238E27FC236}">
                <a16:creationId xmlns:a16="http://schemas.microsoft.com/office/drawing/2014/main" id="{80D77B6A-A492-4406-9746-07F42738F180}"/>
              </a:ext>
            </a:extLst>
          </p:cNvPr>
          <p:cNvCxnSpPr/>
          <p:nvPr/>
        </p:nvCxnSpPr>
        <p:spPr>
          <a:xfrm>
            <a:off x="5389422" y="2305665"/>
            <a:ext cx="898226" cy="0"/>
          </a:xfrm>
          <a:prstGeom prst="straightConnector1">
            <a:avLst/>
          </a:prstGeom>
          <a:ln w="7620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59484B0-BB35-467D-BEBD-F28DC7EADAF1}"/>
              </a:ext>
            </a:extLst>
          </p:cNvPr>
          <p:cNvCxnSpPr/>
          <p:nvPr/>
        </p:nvCxnSpPr>
        <p:spPr>
          <a:xfrm>
            <a:off x="5382431" y="4228144"/>
            <a:ext cx="898226" cy="0"/>
          </a:xfrm>
          <a:prstGeom prst="straightConnector1">
            <a:avLst/>
          </a:prstGeom>
          <a:ln w="7620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11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22" name="TextBox 21">
            <a:extLst>
              <a:ext uri="{FF2B5EF4-FFF2-40B4-BE49-F238E27FC236}">
                <a16:creationId xmlns:a16="http://schemas.microsoft.com/office/drawing/2014/main" id="{75306016-2BB0-4D73-B1CB-ADE5C3307BEB}"/>
              </a:ext>
            </a:extLst>
          </p:cNvPr>
          <p:cNvSpPr txBox="1"/>
          <p:nvPr/>
        </p:nvSpPr>
        <p:spPr>
          <a:xfrm rot="19379179">
            <a:off x="1744748" y="2169356"/>
            <a:ext cx="1598374" cy="523220"/>
          </a:xfrm>
          <a:prstGeom prst="rect">
            <a:avLst/>
          </a:prstGeom>
          <a:noFill/>
        </p:spPr>
        <p:txBody>
          <a:bodyPr wrap="square" rtlCol="0">
            <a:spAutoFit/>
          </a:bodyPr>
          <a:lstStyle/>
          <a:p>
            <a:pPr algn="ctr"/>
            <a:r>
              <a:rPr lang="en-US" sz="2800" dirty="0"/>
              <a:t>Luke 9:50</a:t>
            </a:r>
          </a:p>
        </p:txBody>
      </p:sp>
      <p:sp>
        <p:nvSpPr>
          <p:cNvPr id="23" name="TextBox 22">
            <a:extLst>
              <a:ext uri="{FF2B5EF4-FFF2-40B4-BE49-F238E27FC236}">
                <a16:creationId xmlns:a16="http://schemas.microsoft.com/office/drawing/2014/main" id="{000E520E-A9B4-409A-9E6D-FD78ECEE8394}"/>
              </a:ext>
            </a:extLst>
          </p:cNvPr>
          <p:cNvSpPr txBox="1"/>
          <p:nvPr/>
        </p:nvSpPr>
        <p:spPr>
          <a:xfrm rot="2550419">
            <a:off x="5350679" y="2204064"/>
            <a:ext cx="1820205" cy="523220"/>
          </a:xfrm>
          <a:prstGeom prst="rect">
            <a:avLst/>
          </a:prstGeom>
          <a:noFill/>
        </p:spPr>
        <p:txBody>
          <a:bodyPr wrap="square" rtlCol="0">
            <a:spAutoFit/>
          </a:bodyPr>
          <a:lstStyle/>
          <a:p>
            <a:pPr algn="ctr"/>
            <a:r>
              <a:rPr lang="en-US" sz="2800" dirty="0"/>
              <a:t>Luke 11:23</a:t>
            </a:r>
          </a:p>
        </p:txBody>
      </p:sp>
      <p:sp>
        <p:nvSpPr>
          <p:cNvPr id="24" name="TextBox 23">
            <a:extLst>
              <a:ext uri="{FF2B5EF4-FFF2-40B4-BE49-F238E27FC236}">
                <a16:creationId xmlns:a16="http://schemas.microsoft.com/office/drawing/2014/main" id="{5E07179A-B068-493A-9019-777357527318}"/>
              </a:ext>
            </a:extLst>
          </p:cNvPr>
          <p:cNvSpPr txBox="1"/>
          <p:nvPr/>
        </p:nvSpPr>
        <p:spPr>
          <a:xfrm rot="19379179">
            <a:off x="1881143" y="2160515"/>
            <a:ext cx="1338656" cy="523220"/>
          </a:xfrm>
          <a:prstGeom prst="rect">
            <a:avLst/>
          </a:prstGeom>
          <a:noFill/>
        </p:spPr>
        <p:txBody>
          <a:bodyPr wrap="square" rtlCol="0">
            <a:spAutoFit/>
          </a:bodyPr>
          <a:lstStyle/>
          <a:p>
            <a:pPr algn="ctr"/>
            <a:r>
              <a:rPr lang="en-US" sz="2800" dirty="0"/>
              <a:t>Divisive</a:t>
            </a:r>
          </a:p>
        </p:txBody>
      </p:sp>
      <p:sp>
        <p:nvSpPr>
          <p:cNvPr id="25" name="TextBox 24">
            <a:extLst>
              <a:ext uri="{FF2B5EF4-FFF2-40B4-BE49-F238E27FC236}">
                <a16:creationId xmlns:a16="http://schemas.microsoft.com/office/drawing/2014/main" id="{3C7D3EB5-1612-4B8B-947A-77D19DAD4179}"/>
              </a:ext>
            </a:extLst>
          </p:cNvPr>
          <p:cNvSpPr txBox="1"/>
          <p:nvPr/>
        </p:nvSpPr>
        <p:spPr>
          <a:xfrm rot="2550419">
            <a:off x="5340390" y="2207930"/>
            <a:ext cx="1858902" cy="523220"/>
          </a:xfrm>
          <a:prstGeom prst="rect">
            <a:avLst/>
          </a:prstGeom>
          <a:noFill/>
        </p:spPr>
        <p:txBody>
          <a:bodyPr wrap="square" rtlCol="0">
            <a:spAutoFit/>
          </a:bodyPr>
          <a:lstStyle/>
          <a:p>
            <a:pPr algn="ctr"/>
            <a:r>
              <a:rPr lang="en-US" sz="2800" dirty="0"/>
              <a:t>Ambivalent </a:t>
            </a:r>
          </a:p>
        </p:txBody>
      </p:sp>
      <p:sp>
        <p:nvSpPr>
          <p:cNvPr id="26" name="TextBox 25">
            <a:extLst>
              <a:ext uri="{FF2B5EF4-FFF2-40B4-BE49-F238E27FC236}">
                <a16:creationId xmlns:a16="http://schemas.microsoft.com/office/drawing/2014/main" id="{E9DC5EC3-30F2-474C-8785-2C3EC9BDE50B}"/>
              </a:ext>
            </a:extLst>
          </p:cNvPr>
          <p:cNvSpPr txBox="1"/>
          <p:nvPr/>
        </p:nvSpPr>
        <p:spPr>
          <a:xfrm rot="19379179">
            <a:off x="1302270" y="2162923"/>
            <a:ext cx="2497558" cy="523220"/>
          </a:xfrm>
          <a:prstGeom prst="rect">
            <a:avLst/>
          </a:prstGeom>
          <a:noFill/>
        </p:spPr>
        <p:txBody>
          <a:bodyPr wrap="square" rtlCol="0">
            <a:spAutoFit/>
          </a:bodyPr>
          <a:lstStyle/>
          <a:p>
            <a:pPr algn="ctr"/>
            <a:r>
              <a:rPr lang="en-US" sz="2800" dirty="0"/>
              <a:t>Heresy hounds</a:t>
            </a:r>
          </a:p>
        </p:txBody>
      </p:sp>
      <p:sp>
        <p:nvSpPr>
          <p:cNvPr id="27" name="TextBox 26">
            <a:extLst>
              <a:ext uri="{FF2B5EF4-FFF2-40B4-BE49-F238E27FC236}">
                <a16:creationId xmlns:a16="http://schemas.microsoft.com/office/drawing/2014/main" id="{E76C9C3A-D178-4F48-AF92-C000191C6F79}"/>
              </a:ext>
            </a:extLst>
          </p:cNvPr>
          <p:cNvSpPr txBox="1"/>
          <p:nvPr/>
        </p:nvSpPr>
        <p:spPr>
          <a:xfrm rot="2550419">
            <a:off x="4812176" y="2197274"/>
            <a:ext cx="2918699" cy="523220"/>
          </a:xfrm>
          <a:prstGeom prst="rect">
            <a:avLst/>
          </a:prstGeom>
          <a:noFill/>
        </p:spPr>
        <p:txBody>
          <a:bodyPr wrap="square" rtlCol="0">
            <a:spAutoFit/>
          </a:bodyPr>
          <a:lstStyle/>
          <a:p>
            <a:pPr algn="ctr"/>
            <a:r>
              <a:rPr lang="en-US" sz="2800" dirty="0"/>
              <a:t>Gullible Christians</a:t>
            </a:r>
          </a:p>
        </p:txBody>
      </p:sp>
      <p:grpSp>
        <p:nvGrpSpPr>
          <p:cNvPr id="45" name="Group 44">
            <a:extLst>
              <a:ext uri="{FF2B5EF4-FFF2-40B4-BE49-F238E27FC236}">
                <a16:creationId xmlns:a16="http://schemas.microsoft.com/office/drawing/2014/main" id="{E438B773-BD6F-4F44-A9BF-768E82691122}"/>
              </a:ext>
            </a:extLst>
          </p:cNvPr>
          <p:cNvGrpSpPr/>
          <p:nvPr/>
        </p:nvGrpSpPr>
        <p:grpSpPr>
          <a:xfrm>
            <a:off x="3536654" y="1665134"/>
            <a:ext cx="1693573" cy="3103809"/>
            <a:chOff x="3522371" y="1665134"/>
            <a:chExt cx="1693573" cy="3103809"/>
          </a:xfrm>
        </p:grpSpPr>
        <p:sp>
          <p:nvSpPr>
            <p:cNvPr id="46" name="Trapezoid 45">
              <a:extLst>
                <a:ext uri="{FF2B5EF4-FFF2-40B4-BE49-F238E27FC236}">
                  <a16:creationId xmlns:a16="http://schemas.microsoft.com/office/drawing/2014/main" id="{9FBB225C-655B-43F5-B4E7-8762F05820AD}"/>
                </a:ext>
              </a:extLst>
            </p:cNvPr>
            <p:cNvSpPr/>
            <p:nvPr/>
          </p:nvSpPr>
          <p:spPr>
            <a:xfrm>
              <a:off x="3522371" y="1665134"/>
              <a:ext cx="1693573" cy="3103809"/>
            </a:xfrm>
            <a:prstGeom prst="trapezoid">
              <a:avLst>
                <a:gd name="adj" fmla="val 26761"/>
              </a:avLst>
            </a:prstGeom>
            <a:solidFill>
              <a:schemeClr val="bg2">
                <a:lumMod val="25000"/>
              </a:schemeClr>
            </a:solidFill>
            <a:ln w="381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806130D3-D8FF-4700-95F7-189600B79E5D}"/>
                </a:ext>
              </a:extLst>
            </p:cNvPr>
            <p:cNvGrpSpPr/>
            <p:nvPr/>
          </p:nvGrpSpPr>
          <p:grpSpPr>
            <a:xfrm>
              <a:off x="3901818" y="2033262"/>
              <a:ext cx="1005272" cy="2667527"/>
              <a:chOff x="3901818" y="2033262"/>
              <a:chExt cx="1005272" cy="2667527"/>
            </a:xfrm>
          </p:grpSpPr>
          <p:cxnSp>
            <p:nvCxnSpPr>
              <p:cNvPr id="48" name="Straight Connector 47">
                <a:extLst>
                  <a:ext uri="{FF2B5EF4-FFF2-40B4-BE49-F238E27FC236}">
                    <a16:creationId xmlns:a16="http://schemas.microsoft.com/office/drawing/2014/main" id="{55D11996-EB46-41A1-97C6-1FE72F7EF36A}"/>
                  </a:ext>
                </a:extLst>
              </p:cNvPr>
              <p:cNvCxnSpPr>
                <a:cxnSpLocks/>
              </p:cNvCxnSpPr>
              <p:nvPr/>
            </p:nvCxnSpPr>
            <p:spPr>
              <a:xfrm>
                <a:off x="3901818" y="4282345"/>
                <a:ext cx="1005272" cy="0"/>
              </a:xfrm>
              <a:prstGeom prst="line">
                <a:avLst/>
              </a:prstGeom>
              <a:ln w="38100">
                <a:solidFill>
                  <a:schemeClr val="bg2">
                    <a:lumMod val="9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35E5263-9595-4F06-9632-C1D98FC29A0F}"/>
                  </a:ext>
                </a:extLst>
              </p:cNvPr>
              <p:cNvCxnSpPr>
                <a:cxnSpLocks/>
              </p:cNvCxnSpPr>
              <p:nvPr/>
            </p:nvCxnSpPr>
            <p:spPr>
              <a:xfrm>
                <a:off x="3988100" y="3804307"/>
                <a:ext cx="830804" cy="0"/>
              </a:xfrm>
              <a:prstGeom prst="line">
                <a:avLst/>
              </a:prstGeom>
              <a:ln w="38100">
                <a:solidFill>
                  <a:schemeClr val="bg2">
                    <a:lumMod val="9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3AB14B4-158E-48C3-97D1-06D77912A428}"/>
                  </a:ext>
                </a:extLst>
              </p:cNvPr>
              <p:cNvCxnSpPr>
                <a:cxnSpLocks/>
              </p:cNvCxnSpPr>
              <p:nvPr/>
            </p:nvCxnSpPr>
            <p:spPr>
              <a:xfrm>
                <a:off x="4059242" y="3303564"/>
                <a:ext cx="686615" cy="0"/>
              </a:xfrm>
              <a:prstGeom prst="line">
                <a:avLst/>
              </a:prstGeom>
              <a:ln w="38100">
                <a:solidFill>
                  <a:schemeClr val="bg2">
                    <a:lumMod val="9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2109916-F54D-40F6-8D05-318E4723D6CA}"/>
                  </a:ext>
                </a:extLst>
              </p:cNvPr>
              <p:cNvCxnSpPr>
                <a:cxnSpLocks/>
              </p:cNvCxnSpPr>
              <p:nvPr/>
            </p:nvCxnSpPr>
            <p:spPr>
              <a:xfrm>
                <a:off x="4104771" y="2802821"/>
                <a:ext cx="567450" cy="0"/>
              </a:xfrm>
              <a:prstGeom prst="line">
                <a:avLst/>
              </a:prstGeom>
              <a:ln w="38100">
                <a:solidFill>
                  <a:schemeClr val="bg2">
                    <a:lumMod val="9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082A988-DDE5-4ACE-9E22-C9EE6485642A}"/>
                  </a:ext>
                </a:extLst>
              </p:cNvPr>
              <p:cNvCxnSpPr>
                <a:cxnSpLocks/>
              </p:cNvCxnSpPr>
              <p:nvPr/>
            </p:nvCxnSpPr>
            <p:spPr>
              <a:xfrm>
                <a:off x="4142745" y="2302078"/>
                <a:ext cx="468967" cy="0"/>
              </a:xfrm>
              <a:prstGeom prst="line">
                <a:avLst/>
              </a:prstGeom>
              <a:ln w="38100">
                <a:solidFill>
                  <a:schemeClr val="bg2">
                    <a:lumMod val="9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909599-F36D-44F7-91B1-5481BF932524}"/>
                  </a:ext>
                </a:extLst>
              </p:cNvPr>
              <p:cNvCxnSpPr>
                <a:cxnSpLocks/>
              </p:cNvCxnSpPr>
              <p:nvPr/>
            </p:nvCxnSpPr>
            <p:spPr>
              <a:xfrm>
                <a:off x="4390259" y="2033262"/>
                <a:ext cx="39756" cy="2667527"/>
              </a:xfrm>
              <a:prstGeom prst="line">
                <a:avLst/>
              </a:prstGeom>
              <a:ln w="57150">
                <a:solidFill>
                  <a:schemeClr val="bg2">
                    <a:lumMod val="9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nvGrpSpPr>
          <p:cNvPr id="54" name="Group 53">
            <a:extLst>
              <a:ext uri="{FF2B5EF4-FFF2-40B4-BE49-F238E27FC236}">
                <a16:creationId xmlns:a16="http://schemas.microsoft.com/office/drawing/2014/main" id="{8829A109-4C8D-41A2-A882-57DCC2A9F1E2}"/>
              </a:ext>
            </a:extLst>
          </p:cNvPr>
          <p:cNvGrpSpPr/>
          <p:nvPr/>
        </p:nvGrpSpPr>
        <p:grpSpPr>
          <a:xfrm>
            <a:off x="4202304" y="2244619"/>
            <a:ext cx="402159" cy="5650749"/>
            <a:chOff x="5628405" y="1951058"/>
            <a:chExt cx="402159" cy="5341778"/>
          </a:xfrm>
        </p:grpSpPr>
        <p:grpSp>
          <p:nvGrpSpPr>
            <p:cNvPr id="55" name="Group 54">
              <a:extLst>
                <a:ext uri="{FF2B5EF4-FFF2-40B4-BE49-F238E27FC236}">
                  <a16:creationId xmlns:a16="http://schemas.microsoft.com/office/drawing/2014/main" id="{377B84A5-429B-4A7E-ACF9-927B7899828B}"/>
                </a:ext>
              </a:extLst>
            </p:cNvPr>
            <p:cNvGrpSpPr/>
            <p:nvPr/>
          </p:nvGrpSpPr>
          <p:grpSpPr>
            <a:xfrm>
              <a:off x="5628405" y="1951058"/>
              <a:ext cx="402159" cy="2667527"/>
              <a:chOff x="6311080" y="2384445"/>
              <a:chExt cx="402159" cy="2667527"/>
            </a:xfrm>
          </p:grpSpPr>
          <p:cxnSp>
            <p:nvCxnSpPr>
              <p:cNvPr id="57" name="Straight Connector 56">
                <a:extLst>
                  <a:ext uri="{FF2B5EF4-FFF2-40B4-BE49-F238E27FC236}">
                    <a16:creationId xmlns:a16="http://schemas.microsoft.com/office/drawing/2014/main" id="{DD066B64-B513-42C7-ADBF-BC6F2E82A1FC}"/>
                  </a:ext>
                </a:extLst>
              </p:cNvPr>
              <p:cNvCxnSpPr>
                <a:cxnSpLocks/>
              </p:cNvCxnSpPr>
              <p:nvPr/>
            </p:nvCxnSpPr>
            <p:spPr>
              <a:xfrm>
                <a:off x="6518993" y="2384445"/>
                <a:ext cx="39756" cy="2667527"/>
              </a:xfrm>
              <a:prstGeom prst="line">
                <a:avLst/>
              </a:prstGeom>
              <a:ln w="76200" cap="rnd">
                <a:solidFill>
                  <a:schemeClr val="bg2">
                    <a:lumMod val="9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8" name="Trapezoid 57">
                <a:extLst>
                  <a:ext uri="{FF2B5EF4-FFF2-40B4-BE49-F238E27FC236}">
                    <a16:creationId xmlns:a16="http://schemas.microsoft.com/office/drawing/2014/main" id="{36EF2ED7-C0CB-488E-9E4D-3B7B73145FF1}"/>
                  </a:ext>
                </a:extLst>
              </p:cNvPr>
              <p:cNvSpPr/>
              <p:nvPr/>
            </p:nvSpPr>
            <p:spPr>
              <a:xfrm rot="10800000">
                <a:off x="6311080" y="3540700"/>
                <a:ext cx="402159" cy="386206"/>
              </a:xfrm>
              <a:prstGeom prst="trapezoid">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a:extLst>
                <a:ext uri="{FF2B5EF4-FFF2-40B4-BE49-F238E27FC236}">
                  <a16:creationId xmlns:a16="http://schemas.microsoft.com/office/drawing/2014/main" id="{91F04F08-6B29-400C-ABBE-0461B4D0517C}"/>
                </a:ext>
              </a:extLst>
            </p:cNvPr>
            <p:cNvCxnSpPr/>
            <p:nvPr/>
          </p:nvCxnSpPr>
          <p:spPr>
            <a:xfrm>
              <a:off x="5877633" y="4625309"/>
              <a:ext cx="49078" cy="2667527"/>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59" name="Trapezoid 58">
            <a:extLst>
              <a:ext uri="{FF2B5EF4-FFF2-40B4-BE49-F238E27FC236}">
                <a16:creationId xmlns:a16="http://schemas.microsoft.com/office/drawing/2014/main" id="{089A11FC-3997-4BCD-A8DC-02C4665317D5}"/>
              </a:ext>
            </a:extLst>
          </p:cNvPr>
          <p:cNvSpPr/>
          <p:nvPr/>
        </p:nvSpPr>
        <p:spPr>
          <a:xfrm>
            <a:off x="3082994" y="4710315"/>
            <a:ext cx="2600612" cy="1506828"/>
          </a:xfrm>
          <a:prstGeom prst="trapezoid">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50800" dist="635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3C7AB"/>
                </a:solidFill>
                <a:effectLst>
                  <a:innerShdw blurRad="63500" dist="114300" dir="10800000">
                    <a:prstClr val="black">
                      <a:alpha val="75000"/>
                    </a:prstClr>
                  </a:innerShdw>
                </a:effectLst>
                <a:latin typeface="Arial Rounded MT Bold" panose="020F0704030504030204" pitchFamily="34" charset="0"/>
              </a:rPr>
              <a:t>METRONOME </a:t>
            </a:r>
          </a:p>
          <a:p>
            <a:pPr algn="ctr"/>
            <a:r>
              <a:rPr lang="en-US" dirty="0">
                <a:solidFill>
                  <a:srgbClr val="E3C7AB"/>
                </a:solidFill>
                <a:effectLst>
                  <a:innerShdw blurRad="63500" dist="114300" dir="10800000">
                    <a:prstClr val="black">
                      <a:alpha val="75000"/>
                    </a:prstClr>
                  </a:innerShdw>
                </a:effectLst>
                <a:latin typeface="Arial Rounded MT Bold" panose="020F0704030504030204" pitchFamily="34" charset="0"/>
              </a:rPr>
              <a:t>OF</a:t>
            </a:r>
          </a:p>
          <a:p>
            <a:pPr algn="ctr"/>
            <a:r>
              <a:rPr lang="en-US" dirty="0">
                <a:solidFill>
                  <a:srgbClr val="E3C7AB"/>
                </a:solidFill>
                <a:effectLst>
                  <a:innerShdw blurRad="63500" dist="114300" dir="10800000">
                    <a:prstClr val="black">
                      <a:alpha val="75000"/>
                    </a:prstClr>
                  </a:innerShdw>
                </a:effectLst>
                <a:latin typeface="Arial Rounded MT Bold" panose="020F0704030504030204" pitchFamily="34" charset="0"/>
              </a:rPr>
              <a:t>CHRISTIANITY</a:t>
            </a:r>
          </a:p>
        </p:txBody>
      </p:sp>
    </p:spTree>
    <p:extLst>
      <p:ext uri="{BB962C8B-B14F-4D97-AF65-F5344CB8AC3E}">
        <p14:creationId xmlns:p14="http://schemas.microsoft.com/office/powerpoint/2010/main" val="53963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00000">
                                      <p:cBhvr>
                                        <p:cTn id="17" dur="750" fill="hold"/>
                                        <p:tgtEl>
                                          <p:spTgt spid="54"/>
                                        </p:tgtEl>
                                        <p:attrNameLst>
                                          <p:attrName>r</p:attrName>
                                        </p:attrNameLst>
                                      </p:cBhvr>
                                    </p:animRot>
                                  </p:childTnLst>
                                </p:cTn>
                              </p:par>
                            </p:childTnLst>
                          </p:cTn>
                        </p:par>
                        <p:par>
                          <p:cTn id="18" fill="hold">
                            <p:stCondLst>
                              <p:cond delay="75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4200000">
                                      <p:cBhvr>
                                        <p:cTn id="25" dur="1000" fill="hold"/>
                                        <p:tgtEl>
                                          <p:spTgt spid="54"/>
                                        </p:tgtEl>
                                        <p:attrNameLst>
                                          <p:attrName>r</p:attrName>
                                        </p:attrNameLst>
                                      </p:cBhvr>
                                    </p:animRo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xit" presetSubtype="0" fill="hold" grpId="1" nodeType="withEffect">
                                  <p:stCondLst>
                                    <p:cond delay="0"/>
                                  </p:stCondLst>
                                  <p:childTnLst>
                                    <p:animEffect transition="out" filter="fade">
                                      <p:cBhvr>
                                        <p:cTn id="31" dur="2000"/>
                                        <p:tgtEl>
                                          <p:spTgt spid="22"/>
                                        </p:tgtEl>
                                      </p:cBhvr>
                                    </p:animEffect>
                                    <p:set>
                                      <p:cBhvr>
                                        <p:cTn id="32" dur="1" fill="hold">
                                          <p:stCondLst>
                                            <p:cond delay="19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4200000">
                                      <p:cBhvr>
                                        <p:cTn id="36" dur="1000" fill="hold"/>
                                        <p:tgtEl>
                                          <p:spTgt spid="54"/>
                                        </p:tgtEl>
                                        <p:attrNameLst>
                                          <p:attrName>r</p:attrName>
                                        </p:attrNameLst>
                                      </p:cBhvr>
                                    </p:animRo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xit" presetSubtype="0" fill="hold" grpId="1" nodeType="withEffect">
                                  <p:stCondLst>
                                    <p:cond delay="0"/>
                                  </p:stCondLst>
                                  <p:childTnLst>
                                    <p:animEffect transition="out" filter="fade">
                                      <p:cBhvr>
                                        <p:cTn id="42" dur="2000"/>
                                        <p:tgtEl>
                                          <p:spTgt spid="23"/>
                                        </p:tgtEl>
                                      </p:cBhvr>
                                    </p:animEffect>
                                    <p:set>
                                      <p:cBhvr>
                                        <p:cTn id="43" dur="1" fill="hold">
                                          <p:stCondLst>
                                            <p:cond delay="1999"/>
                                          </p:stCondLst>
                                        </p:cTn>
                                        <p:tgtEl>
                                          <p:spTgt spid="2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4200000">
                                      <p:cBhvr>
                                        <p:cTn id="47" dur="1000" fill="hold"/>
                                        <p:tgtEl>
                                          <p:spTgt spid="54"/>
                                        </p:tgtEl>
                                        <p:attrNameLst>
                                          <p:attrName>r</p:attrName>
                                        </p:attrNameLst>
                                      </p:cBhvr>
                                    </p:animRo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xit" presetSubtype="0" fill="hold" grpId="1" nodeType="withEffect">
                                  <p:stCondLst>
                                    <p:cond delay="0"/>
                                  </p:stCondLst>
                                  <p:childTnLst>
                                    <p:animEffect transition="out" filter="fade">
                                      <p:cBhvr>
                                        <p:cTn id="53" dur="2000"/>
                                        <p:tgtEl>
                                          <p:spTgt spid="24"/>
                                        </p:tgtEl>
                                      </p:cBhvr>
                                    </p:animEffect>
                                    <p:set>
                                      <p:cBhvr>
                                        <p:cTn id="54" dur="1" fill="hold">
                                          <p:stCondLst>
                                            <p:cond delay="1999"/>
                                          </p:stCondLst>
                                        </p:cTn>
                                        <p:tgtEl>
                                          <p:spTgt spid="2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8" presetClass="emph" presetSubtype="0" fill="hold" nodeType="clickEffect">
                                  <p:stCondLst>
                                    <p:cond delay="0"/>
                                  </p:stCondLst>
                                  <p:childTnLst>
                                    <p:animRot by="-4200000">
                                      <p:cBhvr>
                                        <p:cTn id="58" dur="1000" fill="hold"/>
                                        <p:tgtEl>
                                          <p:spTgt spid="54"/>
                                        </p:tgtEl>
                                        <p:attrNameLst>
                                          <p:attrName>r</p:attrName>
                                        </p:attrNameLst>
                                      </p:cBhvr>
                                    </p:animRo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xit" presetSubtype="0" fill="hold" grpId="1" nodeType="withEffect">
                                  <p:stCondLst>
                                    <p:cond delay="0"/>
                                  </p:stCondLst>
                                  <p:childTnLst>
                                    <p:animEffect transition="out" filter="fade">
                                      <p:cBhvr>
                                        <p:cTn id="64" dur="2000"/>
                                        <p:tgtEl>
                                          <p:spTgt spid="25"/>
                                        </p:tgtEl>
                                      </p:cBhvr>
                                    </p:animEffect>
                                    <p:set>
                                      <p:cBhvr>
                                        <p:cTn id="65" dur="1" fill="hold">
                                          <p:stCondLst>
                                            <p:cond delay="1999"/>
                                          </p:stCondLst>
                                        </p:cTn>
                                        <p:tgtEl>
                                          <p:spTgt spid="2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8" presetClass="emph" presetSubtype="0" fill="hold" nodeType="clickEffect">
                                  <p:stCondLst>
                                    <p:cond delay="0"/>
                                  </p:stCondLst>
                                  <p:childTnLst>
                                    <p:animRot by="4200000">
                                      <p:cBhvr>
                                        <p:cTn id="69" dur="1000" fill="hold"/>
                                        <p:tgtEl>
                                          <p:spTgt spid="54"/>
                                        </p:tgtEl>
                                        <p:attrNameLst>
                                          <p:attrName>r</p:attrName>
                                        </p:attrNameLst>
                                      </p:cBhvr>
                                    </p:animRo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xit" presetSubtype="0" fill="hold" grpId="1" nodeType="withEffect">
                                  <p:stCondLst>
                                    <p:cond delay="0"/>
                                  </p:stCondLst>
                                  <p:childTnLst>
                                    <p:animEffect transition="out" filter="fade">
                                      <p:cBhvr>
                                        <p:cTn id="75" dur="2000"/>
                                        <p:tgtEl>
                                          <p:spTgt spid="26"/>
                                        </p:tgtEl>
                                      </p:cBhvr>
                                    </p:animEffect>
                                    <p:set>
                                      <p:cBhvr>
                                        <p:cTn id="76" dur="1" fill="hold">
                                          <p:stCondLst>
                                            <p:cond delay="1999"/>
                                          </p:stCondLst>
                                        </p:cTn>
                                        <p:tgtEl>
                                          <p:spTgt spid="2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8" presetClass="emph" presetSubtype="0" repeatCount="indefinite" fill="hold" nodeType="clickEffect">
                                  <p:stCondLst>
                                    <p:cond delay="0"/>
                                  </p:stCondLst>
                                  <p:childTnLst>
                                    <p:animRot by="-21600000">
                                      <p:cBhvr>
                                        <p:cTn id="80" dur="3000" fill="hold"/>
                                        <p:tgtEl>
                                          <p:spTgt spid="54"/>
                                        </p:tgtEl>
                                        <p:attrNameLst>
                                          <p:attrName>r</p:attrName>
                                        </p:attrNameLst>
                                      </p:cBhvr>
                                    </p:animRot>
                                  </p:childTnLst>
                                </p:cTn>
                              </p:par>
                              <p:par>
                                <p:cTn id="81" presetID="10" presetClass="exit" presetSubtype="0" fill="hold" grpId="1" nodeType="withEffect">
                                  <p:stCondLst>
                                    <p:cond delay="0"/>
                                  </p:stCondLst>
                                  <p:childTnLst>
                                    <p:animEffect transition="out" filter="fade">
                                      <p:cBhvr>
                                        <p:cTn id="82" dur="2000"/>
                                        <p:tgtEl>
                                          <p:spTgt spid="27"/>
                                        </p:tgtEl>
                                      </p:cBhvr>
                                    </p:animEffect>
                                    <p:set>
                                      <p:cBhvr>
                                        <p:cTn id="83" dur="1" fill="hold">
                                          <p:stCondLst>
                                            <p:cond delay="1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P spid="23" grpId="1"/>
      <p:bldP spid="24" grpId="0"/>
      <p:bldP spid="24" grpId="1"/>
      <p:bldP spid="25" grpId="0"/>
      <p:bldP spid="25" grpId="1"/>
      <p:bldP spid="26" grpId="0"/>
      <p:bldP spid="26" grpId="1"/>
      <p:bldP spid="27" grpId="0"/>
      <p:bldP spid="27" grpId="1"/>
      <p:bldP spid="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Tree>
    <p:extLst>
      <p:ext uri="{BB962C8B-B14F-4D97-AF65-F5344CB8AC3E}">
        <p14:creationId xmlns:p14="http://schemas.microsoft.com/office/powerpoint/2010/main" val="103805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EEEF1936-0BC8-45D6-9186-5E719B331F2A}"/>
              </a:ext>
            </a:extLst>
          </p:cNvPr>
          <p:cNvSpPr/>
          <p:nvPr/>
        </p:nvSpPr>
        <p:spPr>
          <a:xfrm>
            <a:off x="1822231" y="710319"/>
            <a:ext cx="5550217" cy="4784670"/>
          </a:xfrm>
          <a:prstGeom prst="triangle">
            <a:avLst/>
          </a:prstGeom>
          <a:gradFill flip="none" rotWithShape="1">
            <a:gsLst>
              <a:gs pos="20000">
                <a:schemeClr val="bg2">
                  <a:lumMod val="10000"/>
                </a:schemeClr>
              </a:gs>
              <a:gs pos="46000">
                <a:schemeClr val="accent4">
                  <a:lumMod val="50000"/>
                </a:schemeClr>
              </a:gs>
              <a:gs pos="87000">
                <a:schemeClr val="accent4">
                  <a:lumMod val="60000"/>
                  <a:lumOff val="40000"/>
                </a:schemeClr>
              </a:gs>
              <a:gs pos="66000">
                <a:schemeClr val="accent4">
                  <a:lumMod val="75000"/>
                </a:schemeClr>
              </a:gs>
            </a:gsLst>
            <a:path path="shape">
              <a:fillToRect l="50000" t="50000" r="50000" b="50000"/>
            </a:path>
            <a:tileRect/>
          </a:gradFill>
          <a:ln w="762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60877CE-4020-4279-874F-B4DDF8102155}"/>
              </a:ext>
            </a:extLst>
          </p:cNvPr>
          <p:cNvSpPr/>
          <p:nvPr/>
        </p:nvSpPr>
        <p:spPr>
          <a:xfrm>
            <a:off x="1932536" y="882430"/>
            <a:ext cx="5343525" cy="4555254"/>
          </a:xfrm>
          <a:prstGeom prst="triangle">
            <a:avLst/>
          </a:prstGeom>
          <a:solidFill>
            <a:schemeClr val="accent4">
              <a:lumMod val="60000"/>
              <a:lumOff val="40000"/>
            </a:schemeClr>
          </a:solidFill>
          <a:ln w="76200">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7" name="TextBox 6">
            <a:extLst>
              <a:ext uri="{FF2B5EF4-FFF2-40B4-BE49-F238E27FC236}">
                <a16:creationId xmlns:a16="http://schemas.microsoft.com/office/drawing/2014/main" id="{4D9EBD97-A309-4883-8DE1-8A4CBFB0F851}"/>
              </a:ext>
            </a:extLst>
          </p:cNvPr>
          <p:cNvSpPr txBox="1"/>
          <p:nvPr/>
        </p:nvSpPr>
        <p:spPr>
          <a:xfrm>
            <a:off x="2207557" y="5559332"/>
            <a:ext cx="4903612" cy="584775"/>
          </a:xfrm>
          <a:prstGeom prst="rect">
            <a:avLst/>
          </a:prstGeom>
          <a:noFill/>
        </p:spPr>
        <p:txBody>
          <a:bodyPr wrap="square" rtlCol="0">
            <a:spAutoFit/>
          </a:bodyPr>
          <a:lstStyle/>
          <a:p>
            <a:pPr algn="ctr"/>
            <a:r>
              <a:rPr lang="en-US" sz="3200" dirty="0">
                <a:solidFill>
                  <a:schemeClr val="accent4">
                    <a:lumMod val="60000"/>
                    <a:lumOff val="40000"/>
                  </a:schemeClr>
                </a:solidFill>
              </a:rPr>
              <a:t>His physical resurrection </a:t>
            </a:r>
          </a:p>
        </p:txBody>
      </p:sp>
      <p:sp>
        <p:nvSpPr>
          <p:cNvPr id="8" name="TextBox 7">
            <a:extLst>
              <a:ext uri="{FF2B5EF4-FFF2-40B4-BE49-F238E27FC236}">
                <a16:creationId xmlns:a16="http://schemas.microsoft.com/office/drawing/2014/main" id="{240DE21C-F505-43A0-9CC8-047167B983E0}"/>
              </a:ext>
            </a:extLst>
          </p:cNvPr>
          <p:cNvSpPr txBox="1"/>
          <p:nvPr/>
        </p:nvSpPr>
        <p:spPr>
          <a:xfrm rot="18060000">
            <a:off x="1251440" y="2749660"/>
            <a:ext cx="3044757" cy="584775"/>
          </a:xfrm>
          <a:prstGeom prst="rect">
            <a:avLst/>
          </a:prstGeom>
          <a:noFill/>
        </p:spPr>
        <p:txBody>
          <a:bodyPr wrap="square" rtlCol="0">
            <a:spAutoFit/>
          </a:bodyPr>
          <a:lstStyle/>
          <a:p>
            <a:pPr algn="ctr"/>
            <a:r>
              <a:rPr lang="en-US" sz="3200" dirty="0">
                <a:solidFill>
                  <a:schemeClr val="accent4">
                    <a:lumMod val="60000"/>
                    <a:lumOff val="40000"/>
                  </a:schemeClr>
                </a:solidFill>
              </a:rPr>
              <a:t>What He did</a:t>
            </a:r>
          </a:p>
        </p:txBody>
      </p:sp>
      <p:sp>
        <p:nvSpPr>
          <p:cNvPr id="9" name="TextBox 8">
            <a:extLst>
              <a:ext uri="{FF2B5EF4-FFF2-40B4-BE49-F238E27FC236}">
                <a16:creationId xmlns:a16="http://schemas.microsoft.com/office/drawing/2014/main" id="{702E240D-8F0C-4E0E-A37A-F558D7F909A0}"/>
              </a:ext>
            </a:extLst>
          </p:cNvPr>
          <p:cNvSpPr txBox="1"/>
          <p:nvPr/>
        </p:nvSpPr>
        <p:spPr>
          <a:xfrm rot="3600000">
            <a:off x="4212700" y="2718378"/>
            <a:ext cx="4318473" cy="584775"/>
          </a:xfrm>
          <a:prstGeom prst="rect">
            <a:avLst/>
          </a:prstGeom>
          <a:noFill/>
        </p:spPr>
        <p:txBody>
          <a:bodyPr wrap="square" rtlCol="0">
            <a:spAutoFit/>
          </a:bodyPr>
          <a:lstStyle/>
          <a:p>
            <a:pPr algn="ctr"/>
            <a:r>
              <a:rPr lang="en-US" sz="3200" dirty="0">
                <a:solidFill>
                  <a:schemeClr val="accent4">
                    <a:lumMod val="60000"/>
                    <a:lumOff val="40000"/>
                  </a:schemeClr>
                </a:solidFill>
              </a:rPr>
              <a:t>Who He is</a:t>
            </a:r>
          </a:p>
        </p:txBody>
      </p:sp>
      <p:sp>
        <p:nvSpPr>
          <p:cNvPr id="11" name="TextBox 10">
            <a:extLst>
              <a:ext uri="{FF2B5EF4-FFF2-40B4-BE49-F238E27FC236}">
                <a16:creationId xmlns:a16="http://schemas.microsoft.com/office/drawing/2014/main" id="{81B4E991-F7EF-48F2-958F-396AF2193D06}"/>
              </a:ext>
            </a:extLst>
          </p:cNvPr>
          <p:cNvSpPr txBox="1"/>
          <p:nvPr/>
        </p:nvSpPr>
        <p:spPr>
          <a:xfrm>
            <a:off x="3798363" y="2920618"/>
            <a:ext cx="1646903" cy="1077218"/>
          </a:xfrm>
          <a:prstGeom prst="rect">
            <a:avLst/>
          </a:prstGeom>
          <a:noFill/>
        </p:spPr>
        <p:txBody>
          <a:bodyPr wrap="square" rtlCol="0">
            <a:spAutoFit/>
          </a:bodyPr>
          <a:lstStyle/>
          <a:p>
            <a:pPr algn="ctr"/>
            <a:r>
              <a:rPr lang="en-US" sz="3200" b="1" dirty="0">
                <a:solidFill>
                  <a:schemeClr val="accent4">
                    <a:lumMod val="60000"/>
                    <a:lumOff val="40000"/>
                  </a:schemeClr>
                </a:solidFill>
              </a:rPr>
              <a:t>False Doctrine</a:t>
            </a:r>
          </a:p>
        </p:txBody>
      </p:sp>
      <p:sp>
        <p:nvSpPr>
          <p:cNvPr id="12" name="Isosceles Triangle 11">
            <a:extLst>
              <a:ext uri="{FF2B5EF4-FFF2-40B4-BE49-F238E27FC236}">
                <a16:creationId xmlns:a16="http://schemas.microsoft.com/office/drawing/2014/main" id="{6D059E8F-5A66-4BF4-A230-52CC87599559}"/>
              </a:ext>
            </a:extLst>
          </p:cNvPr>
          <p:cNvSpPr/>
          <p:nvPr/>
        </p:nvSpPr>
        <p:spPr>
          <a:xfrm>
            <a:off x="1832063" y="759480"/>
            <a:ext cx="5550217" cy="4784670"/>
          </a:xfrm>
          <a:prstGeom prst="triangle">
            <a:avLst/>
          </a:prstGeom>
          <a:noFill/>
          <a:ln w="111125">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C595E5-3D04-4F4C-A72E-0586CF505227}"/>
              </a:ext>
            </a:extLst>
          </p:cNvPr>
          <p:cNvSpPr txBox="1"/>
          <p:nvPr/>
        </p:nvSpPr>
        <p:spPr>
          <a:xfrm>
            <a:off x="3797857" y="2919380"/>
            <a:ext cx="1646903" cy="1077218"/>
          </a:xfrm>
          <a:prstGeom prst="rect">
            <a:avLst/>
          </a:prstGeom>
          <a:noFill/>
        </p:spPr>
        <p:txBody>
          <a:bodyPr wrap="square" rtlCol="0">
            <a:spAutoFit/>
          </a:bodyPr>
          <a:lstStyle/>
          <a:p>
            <a:pPr algn="ctr"/>
            <a:r>
              <a:rPr lang="en-US" sz="3200" b="1" dirty="0">
                <a:solidFill>
                  <a:schemeClr val="bg2">
                    <a:lumMod val="10000"/>
                  </a:schemeClr>
                </a:solidFill>
              </a:rPr>
              <a:t>Sound Doctrine</a:t>
            </a:r>
          </a:p>
        </p:txBody>
      </p:sp>
    </p:spTree>
    <p:extLst>
      <p:ext uri="{BB962C8B-B14F-4D97-AF65-F5344CB8AC3E}">
        <p14:creationId xmlns:p14="http://schemas.microsoft.com/office/powerpoint/2010/main" val="321138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grpId="0" nodeType="clickEffect">
                                  <p:stCondLst>
                                    <p:cond delay="0"/>
                                  </p:stCondLst>
                                  <p:childTnLst>
                                    <p:animScale>
                                      <p:cBhvr>
                                        <p:cTn id="35" dur="5000" fill="hold"/>
                                        <p:tgtEl>
                                          <p:spTgt spid="10"/>
                                        </p:tgtEl>
                                      </p:cBhvr>
                                      <p:by x="1000" y="1000"/>
                                    </p:animScale>
                                  </p:childTnLst>
                                </p:cTn>
                              </p:par>
                              <p:par>
                                <p:cTn id="36" presetID="19" presetClass="emph" presetSubtype="0" fill="hold" grpId="1" nodeType="withEffect">
                                  <p:stCondLst>
                                    <p:cond delay="0"/>
                                  </p:stCondLst>
                                  <p:childTnLst>
                                    <p:animClr clrSpc="rgb" dir="cw">
                                      <p:cBhvr override="childStyle">
                                        <p:cTn id="37" dur="5000" fill="hold"/>
                                        <p:tgtEl>
                                          <p:spTgt spid="10"/>
                                        </p:tgtEl>
                                        <p:attrNameLst>
                                          <p:attrName>style.color</p:attrName>
                                        </p:attrNameLst>
                                      </p:cBhvr>
                                      <p:to>
                                        <a:srgbClr val="000000"/>
                                      </p:to>
                                    </p:animClr>
                                    <p:animClr clrSpc="rgb" dir="cw">
                                      <p:cBhvr>
                                        <p:cTn id="38" dur="5000" fill="hold"/>
                                        <p:tgtEl>
                                          <p:spTgt spid="10"/>
                                        </p:tgtEl>
                                        <p:attrNameLst>
                                          <p:attrName>fillcolor</p:attrName>
                                        </p:attrNameLst>
                                      </p:cBhvr>
                                      <p:to>
                                        <a:srgbClr val="000000"/>
                                      </p:to>
                                    </p:animClr>
                                    <p:set>
                                      <p:cBhvr>
                                        <p:cTn id="39" dur="5000" fill="hold"/>
                                        <p:tgtEl>
                                          <p:spTgt spid="10"/>
                                        </p:tgtEl>
                                        <p:attrNameLst>
                                          <p:attrName>fill.type</p:attrName>
                                        </p:attrNameLst>
                                      </p:cBhvr>
                                      <p:to>
                                        <p:strVal val="solid"/>
                                      </p:to>
                                    </p:set>
                                    <p:set>
                                      <p:cBhvr>
                                        <p:cTn id="40" dur="5000" fill="hold"/>
                                        <p:tgtEl>
                                          <p:spTgt spid="10"/>
                                        </p:tgtEl>
                                        <p:attrNameLst>
                                          <p:attrName>fill.on</p:attrName>
                                        </p:attrNameLst>
                                      </p:cBhvr>
                                      <p:to>
                                        <p:strVal val="true"/>
                                      </p:to>
                                    </p:set>
                                  </p:childTnLst>
                                </p:cTn>
                              </p:par>
                              <p:par>
                                <p:cTn id="41" presetID="10" presetClass="exit" presetSubtype="0" fill="hold" grpId="1" nodeType="withEffect">
                                  <p:stCondLst>
                                    <p:cond delay="0"/>
                                  </p:stCondLst>
                                  <p:childTnLst>
                                    <p:animEffect transition="out" filter="fade">
                                      <p:cBhvr>
                                        <p:cTn id="42" dur="2500"/>
                                        <p:tgtEl>
                                          <p:spTgt spid="14"/>
                                        </p:tgtEl>
                                      </p:cBhvr>
                                    </p:animEffect>
                                    <p:set>
                                      <p:cBhvr>
                                        <p:cTn id="43" dur="1" fill="hold">
                                          <p:stCondLst>
                                            <p:cond delay="2499"/>
                                          </p:stCondLst>
                                        </p:cTn>
                                        <p:tgtEl>
                                          <p:spTgt spid="14"/>
                                        </p:tgtEl>
                                        <p:attrNameLst>
                                          <p:attrName>style.visibility</p:attrName>
                                        </p:attrNameLst>
                                      </p:cBhvr>
                                      <p:to>
                                        <p:strVal val="hidden"/>
                                      </p:to>
                                    </p:set>
                                  </p:childTnLst>
                                </p:cTn>
                              </p:par>
                              <p:par>
                                <p:cTn id="44" presetID="10" presetClass="entr" presetSubtype="0" fill="hold" grpId="0" nodeType="withEffect">
                                  <p:stCondLst>
                                    <p:cond delay="250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0" grpId="1" animBg="1"/>
      <p:bldP spid="10" grpId="2" animBg="1"/>
      <p:bldP spid="7" grpId="0"/>
      <p:bldP spid="8" grpId="0"/>
      <p:bldP spid="9" grpId="0"/>
      <p:bldP spid="11" grpId="0"/>
      <p:bldP spid="12" grpId="0" animBg="1"/>
      <p:bldP spid="14" grpId="0"/>
      <p:bldP spid="14"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8954" cy="1077218"/>
          </a:xfrm>
          <a:prstGeom prst="rect">
            <a:avLst/>
          </a:prstGeom>
          <a:noFill/>
        </p:spPr>
        <p:txBody>
          <a:bodyPr wrap="square" rtlCol="0">
            <a:spAutoFit/>
          </a:bodyPr>
          <a:lstStyle/>
          <a:p>
            <a:r>
              <a:rPr lang="en-US" sz="3200" dirty="0"/>
              <a:t>1) Does the teaching adhere to the major points of Christianity?</a:t>
            </a:r>
          </a:p>
        </p:txBody>
      </p:sp>
      <p:sp>
        <p:nvSpPr>
          <p:cNvPr id="11" name="TextBox 10">
            <a:extLst>
              <a:ext uri="{FF2B5EF4-FFF2-40B4-BE49-F238E27FC236}">
                <a16:creationId xmlns:a16="http://schemas.microsoft.com/office/drawing/2014/main" id="{2097EB85-7FE8-4EED-8798-627C67ECE87C}"/>
              </a:ext>
            </a:extLst>
          </p:cNvPr>
          <p:cNvSpPr txBox="1"/>
          <p:nvPr/>
        </p:nvSpPr>
        <p:spPr>
          <a:xfrm>
            <a:off x="442605" y="2357149"/>
            <a:ext cx="8248954" cy="584775"/>
          </a:xfrm>
          <a:prstGeom prst="rect">
            <a:avLst/>
          </a:prstGeom>
          <a:noFill/>
        </p:spPr>
        <p:txBody>
          <a:bodyPr wrap="square" rtlCol="0">
            <a:spAutoFit/>
          </a:bodyPr>
          <a:lstStyle/>
          <a:p>
            <a:r>
              <a:rPr lang="en-US" sz="3200" dirty="0"/>
              <a:t>2) Does the teaching lead to Christ-likeness?</a:t>
            </a:r>
          </a:p>
        </p:txBody>
      </p:sp>
      <p:sp>
        <p:nvSpPr>
          <p:cNvPr id="12" name="TextBox 11">
            <a:extLst>
              <a:ext uri="{FF2B5EF4-FFF2-40B4-BE49-F238E27FC236}">
                <a16:creationId xmlns:a16="http://schemas.microsoft.com/office/drawing/2014/main" id="{53D99CA6-50B5-492A-A245-A4FEDAAF917E}"/>
              </a:ext>
            </a:extLst>
          </p:cNvPr>
          <p:cNvSpPr txBox="1"/>
          <p:nvPr/>
        </p:nvSpPr>
        <p:spPr>
          <a:xfrm>
            <a:off x="442597" y="2866747"/>
            <a:ext cx="8248954" cy="1077218"/>
          </a:xfrm>
          <a:prstGeom prst="rect">
            <a:avLst/>
          </a:prstGeom>
          <a:noFill/>
        </p:spPr>
        <p:txBody>
          <a:bodyPr wrap="square" rtlCol="0">
            <a:spAutoFit/>
          </a:bodyPr>
          <a:lstStyle/>
          <a:p>
            <a:r>
              <a:rPr lang="en-US" sz="3200" dirty="0"/>
              <a:t>3) Does the teaching lead to a true worship of the true God?</a:t>
            </a:r>
          </a:p>
        </p:txBody>
      </p:sp>
    </p:spTree>
    <p:extLst>
      <p:ext uri="{BB962C8B-B14F-4D97-AF65-F5344CB8AC3E}">
        <p14:creationId xmlns:p14="http://schemas.microsoft.com/office/powerpoint/2010/main" val="271959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1" grpId="0"/>
      <p:bldP spid="11" grpId="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37B8AB4-B143-42ED-B1B7-BBA0DB75F33F}"/>
              </a:ext>
            </a:extLst>
          </p:cNvPr>
          <p:cNvGrpSpPr/>
          <p:nvPr/>
        </p:nvGrpSpPr>
        <p:grpSpPr>
          <a:xfrm>
            <a:off x="419463" y="3238423"/>
            <a:ext cx="8267336" cy="810886"/>
            <a:chOff x="419464" y="3246684"/>
            <a:chExt cx="8115026" cy="981173"/>
          </a:xfrm>
        </p:grpSpPr>
        <p:sp>
          <p:nvSpPr>
            <p:cNvPr id="20" name="Rectangle 19">
              <a:extLst>
                <a:ext uri="{FF2B5EF4-FFF2-40B4-BE49-F238E27FC236}">
                  <a16:creationId xmlns:a16="http://schemas.microsoft.com/office/drawing/2014/main" id="{B8F256D8-8B28-4FC0-9201-EC8A7FD33218}"/>
                </a:ext>
              </a:extLst>
            </p:cNvPr>
            <p:cNvSpPr/>
            <p:nvPr/>
          </p:nvSpPr>
          <p:spPr>
            <a:xfrm>
              <a:off x="419464" y="3249902"/>
              <a:ext cx="50766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703FF5A-5B57-44D0-8054-770350D0A133}"/>
                </a:ext>
              </a:extLst>
            </p:cNvPr>
            <p:cNvSpPr/>
            <p:nvPr/>
          </p:nvSpPr>
          <p:spPr>
            <a:xfrm>
              <a:off x="925224" y="3249893"/>
              <a:ext cx="50766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A84E5C-E705-478C-A242-B0417131FEE9}"/>
                </a:ext>
              </a:extLst>
            </p:cNvPr>
            <p:cNvSpPr/>
            <p:nvPr/>
          </p:nvSpPr>
          <p:spPr>
            <a:xfrm>
              <a:off x="1431483" y="3249893"/>
              <a:ext cx="520269"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9496EE4-A610-43F1-95D9-83F503BD9C6E}"/>
                </a:ext>
              </a:extLst>
            </p:cNvPr>
            <p:cNvSpPr/>
            <p:nvPr/>
          </p:nvSpPr>
          <p:spPr>
            <a:xfrm>
              <a:off x="1949551" y="3249893"/>
              <a:ext cx="520269" cy="97796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8599BD4-5AED-44F5-9B83-9922D9707D46}"/>
                </a:ext>
              </a:extLst>
            </p:cNvPr>
            <p:cNvSpPr/>
            <p:nvPr/>
          </p:nvSpPr>
          <p:spPr>
            <a:xfrm>
              <a:off x="2466094" y="3249902"/>
              <a:ext cx="50766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37B7B2A-53D2-4C54-85B3-F62FA8B3F6CC}"/>
                </a:ext>
              </a:extLst>
            </p:cNvPr>
            <p:cNvSpPr/>
            <p:nvPr/>
          </p:nvSpPr>
          <p:spPr>
            <a:xfrm>
              <a:off x="2971661" y="3249893"/>
              <a:ext cx="50766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DA91485-476D-4A16-B8E5-0A6CC4BCCFC6}"/>
                </a:ext>
              </a:extLst>
            </p:cNvPr>
            <p:cNvSpPr/>
            <p:nvPr/>
          </p:nvSpPr>
          <p:spPr>
            <a:xfrm>
              <a:off x="3477195" y="3249893"/>
              <a:ext cx="50766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C47E797-DBBC-4BD0-88E4-EF4D42DE90EB}"/>
                </a:ext>
              </a:extLst>
            </p:cNvPr>
            <p:cNvSpPr/>
            <p:nvPr/>
          </p:nvSpPr>
          <p:spPr>
            <a:xfrm>
              <a:off x="3984020" y="3248298"/>
              <a:ext cx="50766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BAAEB83-ABC7-47C7-98D7-60EC179C5A1C}"/>
                </a:ext>
              </a:extLst>
            </p:cNvPr>
            <p:cNvSpPr/>
            <p:nvPr/>
          </p:nvSpPr>
          <p:spPr>
            <a:xfrm>
              <a:off x="4489780" y="3248289"/>
              <a:ext cx="50766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6A0AD97-5A31-4CD5-90E7-E0DBAC016DC3}"/>
                </a:ext>
              </a:extLst>
            </p:cNvPr>
            <p:cNvSpPr/>
            <p:nvPr/>
          </p:nvSpPr>
          <p:spPr>
            <a:xfrm>
              <a:off x="4996039" y="3248289"/>
              <a:ext cx="520269"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084FE63-206B-41DB-A4A0-0F56DDB903E2}"/>
                </a:ext>
              </a:extLst>
            </p:cNvPr>
            <p:cNvSpPr/>
            <p:nvPr/>
          </p:nvSpPr>
          <p:spPr>
            <a:xfrm>
              <a:off x="5514107" y="3248289"/>
              <a:ext cx="520269" cy="97796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CE7EBEC-3B1E-449A-96CD-9300C1676F91}"/>
                </a:ext>
              </a:extLst>
            </p:cNvPr>
            <p:cNvSpPr/>
            <p:nvPr/>
          </p:nvSpPr>
          <p:spPr>
            <a:xfrm>
              <a:off x="6030650" y="3248298"/>
              <a:ext cx="50766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99E2820-A103-4A72-B4D6-43688F9E2256}"/>
                </a:ext>
              </a:extLst>
            </p:cNvPr>
            <p:cNvSpPr/>
            <p:nvPr/>
          </p:nvSpPr>
          <p:spPr>
            <a:xfrm>
              <a:off x="6536217" y="3248289"/>
              <a:ext cx="50766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EBF2927-9531-4B17-8D1A-5EB4545C2A06}"/>
                </a:ext>
              </a:extLst>
            </p:cNvPr>
            <p:cNvSpPr/>
            <p:nvPr/>
          </p:nvSpPr>
          <p:spPr>
            <a:xfrm>
              <a:off x="7041751" y="3248289"/>
              <a:ext cx="50766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9C73568-F08D-4075-AD58-E6DD45DEEF6C}"/>
                </a:ext>
              </a:extLst>
            </p:cNvPr>
            <p:cNvSpPr/>
            <p:nvPr/>
          </p:nvSpPr>
          <p:spPr>
            <a:xfrm>
              <a:off x="7521290" y="3246684"/>
              <a:ext cx="50766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807ED503-8372-4F01-92C4-4D943A35EE77}"/>
                </a:ext>
              </a:extLst>
            </p:cNvPr>
            <p:cNvSpPr/>
            <p:nvPr/>
          </p:nvSpPr>
          <p:spPr>
            <a:xfrm>
              <a:off x="8026825" y="3246684"/>
              <a:ext cx="50766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34" name="TextBox 33">
            <a:extLst>
              <a:ext uri="{FF2B5EF4-FFF2-40B4-BE49-F238E27FC236}">
                <a16:creationId xmlns:a16="http://schemas.microsoft.com/office/drawing/2014/main" id="{392085D4-6787-48F0-9A45-64E78BD7F262}"/>
              </a:ext>
            </a:extLst>
          </p:cNvPr>
          <p:cNvSpPr txBox="1"/>
          <p:nvPr/>
        </p:nvSpPr>
        <p:spPr>
          <a:xfrm>
            <a:off x="910261" y="1326779"/>
            <a:ext cx="1666346" cy="830997"/>
          </a:xfrm>
          <a:prstGeom prst="rect">
            <a:avLst/>
          </a:prstGeom>
          <a:noFill/>
        </p:spPr>
        <p:txBody>
          <a:bodyPr wrap="square" rtlCol="0">
            <a:spAutoFit/>
          </a:bodyPr>
          <a:lstStyle/>
          <a:p>
            <a:pPr algn="ctr"/>
            <a:r>
              <a:rPr lang="en-US" sz="2400" dirty="0"/>
              <a:t>Moses</a:t>
            </a:r>
          </a:p>
          <a:p>
            <a:pPr algn="ctr"/>
            <a:r>
              <a:rPr lang="en-US" sz="2400" dirty="0"/>
              <a:t>(c. 1400 BC)</a:t>
            </a:r>
          </a:p>
        </p:txBody>
      </p:sp>
      <p:cxnSp>
        <p:nvCxnSpPr>
          <p:cNvPr id="35" name="Straight Arrow Connector 34">
            <a:extLst>
              <a:ext uri="{FF2B5EF4-FFF2-40B4-BE49-F238E27FC236}">
                <a16:creationId xmlns:a16="http://schemas.microsoft.com/office/drawing/2014/main" id="{CA0C55D4-7499-4473-8AC3-ACF58EF760CA}"/>
              </a:ext>
            </a:extLst>
          </p:cNvPr>
          <p:cNvCxnSpPr>
            <a:cxnSpLocks/>
            <a:stCxn id="34" idx="2"/>
          </p:cNvCxnSpPr>
          <p:nvPr/>
        </p:nvCxnSpPr>
        <p:spPr>
          <a:xfrm flipH="1">
            <a:off x="462013" y="2157776"/>
            <a:ext cx="1281421" cy="1013748"/>
          </a:xfrm>
          <a:prstGeom prst="straightConnector1">
            <a:avLst/>
          </a:prstGeom>
          <a:ln w="38100" cap="rnd">
            <a:solidFill>
              <a:schemeClr val="accent4">
                <a:lumMod val="60000"/>
                <a:lumOff val="40000"/>
              </a:schemeClr>
            </a:solidFill>
            <a:tailEnd type="triangle" w="sm"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2CA85EE-B232-4B19-8CBA-B8EB5AC64847}"/>
              </a:ext>
            </a:extLst>
          </p:cNvPr>
          <p:cNvSpPr txBox="1"/>
          <p:nvPr/>
        </p:nvSpPr>
        <p:spPr>
          <a:xfrm>
            <a:off x="6222206" y="1332764"/>
            <a:ext cx="2363529" cy="830997"/>
          </a:xfrm>
          <a:prstGeom prst="rect">
            <a:avLst/>
          </a:prstGeom>
          <a:noFill/>
        </p:spPr>
        <p:txBody>
          <a:bodyPr wrap="square" rtlCol="0">
            <a:spAutoFit/>
          </a:bodyPr>
          <a:lstStyle/>
          <a:p>
            <a:pPr algn="ctr"/>
            <a:r>
              <a:rPr lang="en-US" sz="2400" dirty="0"/>
              <a:t>John</a:t>
            </a:r>
          </a:p>
          <a:p>
            <a:pPr algn="ctr"/>
            <a:r>
              <a:rPr lang="en-US" sz="2400" dirty="0"/>
              <a:t>(c. AD 100)</a:t>
            </a:r>
          </a:p>
        </p:txBody>
      </p:sp>
      <p:cxnSp>
        <p:nvCxnSpPr>
          <p:cNvPr id="41" name="Straight Arrow Connector 40">
            <a:extLst>
              <a:ext uri="{FF2B5EF4-FFF2-40B4-BE49-F238E27FC236}">
                <a16:creationId xmlns:a16="http://schemas.microsoft.com/office/drawing/2014/main" id="{02E30CCE-6AE1-4F5F-86B7-58161487A190}"/>
              </a:ext>
            </a:extLst>
          </p:cNvPr>
          <p:cNvCxnSpPr>
            <a:cxnSpLocks/>
            <a:stCxn id="40" idx="2"/>
          </p:cNvCxnSpPr>
          <p:nvPr/>
        </p:nvCxnSpPr>
        <p:spPr>
          <a:xfrm>
            <a:off x="7403971" y="2163761"/>
            <a:ext cx="1085511" cy="1012576"/>
          </a:xfrm>
          <a:prstGeom prst="straightConnector1">
            <a:avLst/>
          </a:prstGeom>
          <a:ln w="57150" cap="rnd">
            <a:solidFill>
              <a:schemeClr val="accent4">
                <a:lumMod val="60000"/>
                <a:lumOff val="40000"/>
              </a:schemeClr>
            </a:solidFill>
            <a:tailEnd type="triangle" w="sm"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F906DDB2-FCEC-48F2-9E1C-C4F7A00195BA}"/>
              </a:ext>
            </a:extLst>
          </p:cNvPr>
          <p:cNvSpPr/>
          <p:nvPr/>
        </p:nvSpPr>
        <p:spPr>
          <a:xfrm>
            <a:off x="420390" y="3248661"/>
            <a:ext cx="8131655" cy="799532"/>
          </a:xfrm>
          <a:prstGeom prst="rect">
            <a:avLst/>
          </a:prstGeom>
          <a:blipFill dpi="0" rotWithShape="1">
            <a:blip r:embed="rId4">
              <a:alphaModFix amt="58000"/>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6D0B63A-5211-400E-B5CE-59679BEC19E6}"/>
              </a:ext>
            </a:extLst>
          </p:cNvPr>
          <p:cNvSpPr txBox="1"/>
          <p:nvPr/>
        </p:nvSpPr>
        <p:spPr>
          <a:xfrm>
            <a:off x="3445575" y="4165922"/>
            <a:ext cx="2238362" cy="461665"/>
          </a:xfrm>
          <a:prstGeom prst="rect">
            <a:avLst/>
          </a:prstGeom>
          <a:noFill/>
        </p:spPr>
        <p:txBody>
          <a:bodyPr wrap="square" rtlCol="0">
            <a:spAutoFit/>
          </a:bodyPr>
          <a:lstStyle/>
          <a:p>
            <a:pPr algn="ctr"/>
            <a:r>
              <a:rPr lang="en-US" sz="2400" dirty="0">
                <a:solidFill>
                  <a:schemeClr val="accent4">
                    <a:lumMod val="60000"/>
                    <a:lumOff val="40000"/>
                  </a:schemeClr>
                </a:solidFill>
              </a:rPr>
              <a:t>66 books</a:t>
            </a:r>
          </a:p>
        </p:txBody>
      </p:sp>
      <p:sp useBgFill="1">
        <p:nvSpPr>
          <p:cNvPr id="36" name="TextBox 35">
            <a:extLst>
              <a:ext uri="{FF2B5EF4-FFF2-40B4-BE49-F238E27FC236}">
                <a16:creationId xmlns:a16="http://schemas.microsoft.com/office/drawing/2014/main" id="{67D69484-CBEB-4590-97CE-F1C360AA6186}"/>
              </a:ext>
            </a:extLst>
          </p:cNvPr>
          <p:cNvSpPr txBox="1"/>
          <p:nvPr/>
        </p:nvSpPr>
        <p:spPr>
          <a:xfrm>
            <a:off x="476340" y="3472389"/>
            <a:ext cx="929915" cy="338554"/>
          </a:xfrm>
          <a:prstGeom prst="rect">
            <a:avLst/>
          </a:prstGeom>
        </p:spPr>
        <p:txBody>
          <a:bodyPr wrap="square" rtlCol="0">
            <a:spAutoFit/>
          </a:bodyPr>
          <a:lstStyle/>
          <a:p>
            <a:pPr algn="ctr"/>
            <a:r>
              <a:rPr lang="en-US" sz="1600" b="1" dirty="0"/>
              <a:t>1400 BC</a:t>
            </a:r>
          </a:p>
        </p:txBody>
      </p:sp>
      <p:sp useBgFill="1">
        <p:nvSpPr>
          <p:cNvPr id="58" name="TextBox 57">
            <a:extLst>
              <a:ext uri="{FF2B5EF4-FFF2-40B4-BE49-F238E27FC236}">
                <a16:creationId xmlns:a16="http://schemas.microsoft.com/office/drawing/2014/main" id="{9E9E7C5F-2E6F-430A-94BE-64C6AE8CD770}"/>
              </a:ext>
            </a:extLst>
          </p:cNvPr>
          <p:cNvSpPr txBox="1"/>
          <p:nvPr/>
        </p:nvSpPr>
        <p:spPr>
          <a:xfrm>
            <a:off x="1519079" y="3475597"/>
            <a:ext cx="929915" cy="338554"/>
          </a:xfrm>
          <a:prstGeom prst="rect">
            <a:avLst/>
          </a:prstGeom>
        </p:spPr>
        <p:txBody>
          <a:bodyPr wrap="square" rtlCol="0">
            <a:spAutoFit/>
          </a:bodyPr>
          <a:lstStyle/>
          <a:p>
            <a:pPr algn="ctr"/>
            <a:r>
              <a:rPr lang="en-US" sz="1600" b="1" dirty="0"/>
              <a:t>1200 BC</a:t>
            </a:r>
          </a:p>
        </p:txBody>
      </p:sp>
      <p:sp useBgFill="1">
        <p:nvSpPr>
          <p:cNvPr id="59" name="TextBox 58">
            <a:extLst>
              <a:ext uri="{FF2B5EF4-FFF2-40B4-BE49-F238E27FC236}">
                <a16:creationId xmlns:a16="http://schemas.microsoft.com/office/drawing/2014/main" id="{FC2011B9-9582-47E6-861B-6638C490D80C}"/>
              </a:ext>
            </a:extLst>
          </p:cNvPr>
          <p:cNvSpPr txBox="1"/>
          <p:nvPr/>
        </p:nvSpPr>
        <p:spPr>
          <a:xfrm>
            <a:off x="2561830" y="3483619"/>
            <a:ext cx="929915" cy="338554"/>
          </a:xfrm>
          <a:prstGeom prst="rect">
            <a:avLst/>
          </a:prstGeom>
        </p:spPr>
        <p:txBody>
          <a:bodyPr wrap="square" rtlCol="0">
            <a:spAutoFit/>
          </a:bodyPr>
          <a:lstStyle/>
          <a:p>
            <a:pPr algn="ctr"/>
            <a:r>
              <a:rPr lang="en-US" sz="1600" b="1" dirty="0"/>
              <a:t>1000 BC</a:t>
            </a:r>
          </a:p>
        </p:txBody>
      </p:sp>
      <p:sp useBgFill="1">
        <p:nvSpPr>
          <p:cNvPr id="60" name="TextBox 59">
            <a:extLst>
              <a:ext uri="{FF2B5EF4-FFF2-40B4-BE49-F238E27FC236}">
                <a16:creationId xmlns:a16="http://schemas.microsoft.com/office/drawing/2014/main" id="{B55FFBE8-FB67-471E-9DEA-967AE99723CF}"/>
              </a:ext>
            </a:extLst>
          </p:cNvPr>
          <p:cNvSpPr txBox="1"/>
          <p:nvPr/>
        </p:nvSpPr>
        <p:spPr>
          <a:xfrm>
            <a:off x="3591238" y="3491641"/>
            <a:ext cx="929915" cy="338554"/>
          </a:xfrm>
          <a:prstGeom prst="rect">
            <a:avLst/>
          </a:prstGeom>
        </p:spPr>
        <p:txBody>
          <a:bodyPr wrap="square" rtlCol="0">
            <a:spAutoFit/>
          </a:bodyPr>
          <a:lstStyle/>
          <a:p>
            <a:pPr algn="ctr"/>
            <a:r>
              <a:rPr lang="en-US" sz="1600" b="1" dirty="0"/>
              <a:t>800 BC</a:t>
            </a:r>
          </a:p>
        </p:txBody>
      </p:sp>
      <p:sp useBgFill="1">
        <p:nvSpPr>
          <p:cNvPr id="61" name="TextBox 60">
            <a:extLst>
              <a:ext uri="{FF2B5EF4-FFF2-40B4-BE49-F238E27FC236}">
                <a16:creationId xmlns:a16="http://schemas.microsoft.com/office/drawing/2014/main" id="{022BA6BA-75E6-4216-ABE8-11D7DEEFC876}"/>
              </a:ext>
            </a:extLst>
          </p:cNvPr>
          <p:cNvSpPr txBox="1"/>
          <p:nvPr/>
        </p:nvSpPr>
        <p:spPr>
          <a:xfrm>
            <a:off x="4613494" y="3490037"/>
            <a:ext cx="929915" cy="338554"/>
          </a:xfrm>
          <a:prstGeom prst="rect">
            <a:avLst/>
          </a:prstGeom>
        </p:spPr>
        <p:txBody>
          <a:bodyPr wrap="square" rtlCol="0">
            <a:spAutoFit/>
          </a:bodyPr>
          <a:lstStyle/>
          <a:p>
            <a:pPr algn="ctr"/>
            <a:r>
              <a:rPr lang="en-US" sz="1600" b="1" dirty="0"/>
              <a:t>600 BC</a:t>
            </a:r>
          </a:p>
        </p:txBody>
      </p:sp>
      <p:sp>
        <p:nvSpPr>
          <p:cNvPr id="62" name="TextBox 61">
            <a:extLst>
              <a:ext uri="{FF2B5EF4-FFF2-40B4-BE49-F238E27FC236}">
                <a16:creationId xmlns:a16="http://schemas.microsoft.com/office/drawing/2014/main" id="{422FFED6-5D36-47F7-8517-12B85C76A529}"/>
              </a:ext>
            </a:extLst>
          </p:cNvPr>
          <p:cNvSpPr txBox="1"/>
          <p:nvPr/>
        </p:nvSpPr>
        <p:spPr>
          <a:xfrm>
            <a:off x="2531339" y="4943981"/>
            <a:ext cx="4108421" cy="461665"/>
          </a:xfrm>
          <a:prstGeom prst="rect">
            <a:avLst/>
          </a:prstGeom>
          <a:noFill/>
        </p:spPr>
        <p:txBody>
          <a:bodyPr wrap="square" rtlCol="0">
            <a:spAutoFit/>
          </a:bodyPr>
          <a:lstStyle/>
          <a:p>
            <a:pPr algn="ctr"/>
            <a:r>
              <a:rPr lang="en-US" sz="2400" dirty="0">
                <a:solidFill>
                  <a:schemeClr val="accent4">
                    <a:lumMod val="60000"/>
                    <a:lumOff val="40000"/>
                  </a:schemeClr>
                </a:solidFill>
              </a:rPr>
              <a:t>At least 40 authors</a:t>
            </a:r>
          </a:p>
        </p:txBody>
      </p:sp>
      <p:sp>
        <p:nvSpPr>
          <p:cNvPr id="63" name="TextBox 62">
            <a:extLst>
              <a:ext uri="{FF2B5EF4-FFF2-40B4-BE49-F238E27FC236}">
                <a16:creationId xmlns:a16="http://schemas.microsoft.com/office/drawing/2014/main" id="{00B31663-6443-4279-A4A6-FAB8BFE14A01}"/>
              </a:ext>
            </a:extLst>
          </p:cNvPr>
          <p:cNvSpPr txBox="1"/>
          <p:nvPr/>
        </p:nvSpPr>
        <p:spPr>
          <a:xfrm>
            <a:off x="2534545" y="5351455"/>
            <a:ext cx="4108421" cy="461665"/>
          </a:xfrm>
          <a:prstGeom prst="rect">
            <a:avLst/>
          </a:prstGeom>
          <a:noFill/>
        </p:spPr>
        <p:txBody>
          <a:bodyPr wrap="square" rtlCol="0">
            <a:spAutoFit/>
          </a:bodyPr>
          <a:lstStyle/>
          <a:p>
            <a:pPr algn="ctr"/>
            <a:r>
              <a:rPr lang="en-US" sz="2400" dirty="0">
                <a:solidFill>
                  <a:schemeClr val="accent4">
                    <a:lumMod val="60000"/>
                    <a:lumOff val="40000"/>
                  </a:schemeClr>
                </a:solidFill>
              </a:rPr>
              <a:t>3 languages</a:t>
            </a:r>
          </a:p>
        </p:txBody>
      </p:sp>
      <p:sp>
        <p:nvSpPr>
          <p:cNvPr id="64" name="TextBox 63">
            <a:extLst>
              <a:ext uri="{FF2B5EF4-FFF2-40B4-BE49-F238E27FC236}">
                <a16:creationId xmlns:a16="http://schemas.microsoft.com/office/drawing/2014/main" id="{0BD4A3CA-1CC4-4763-95B0-0349639FB756}"/>
              </a:ext>
            </a:extLst>
          </p:cNvPr>
          <p:cNvSpPr txBox="1"/>
          <p:nvPr/>
        </p:nvSpPr>
        <p:spPr>
          <a:xfrm>
            <a:off x="2537751" y="5758929"/>
            <a:ext cx="4108421" cy="461665"/>
          </a:xfrm>
          <a:prstGeom prst="rect">
            <a:avLst/>
          </a:prstGeom>
          <a:noFill/>
        </p:spPr>
        <p:txBody>
          <a:bodyPr wrap="square" rtlCol="0">
            <a:spAutoFit/>
          </a:bodyPr>
          <a:lstStyle/>
          <a:p>
            <a:pPr algn="ctr"/>
            <a:r>
              <a:rPr lang="en-US" sz="2400" dirty="0">
                <a:solidFill>
                  <a:schemeClr val="accent4">
                    <a:lumMod val="60000"/>
                    <a:lumOff val="40000"/>
                  </a:schemeClr>
                </a:solidFill>
              </a:rPr>
              <a:t>3 continents</a:t>
            </a:r>
          </a:p>
        </p:txBody>
      </p:sp>
      <p:sp>
        <p:nvSpPr>
          <p:cNvPr id="65" name="TextBox 64">
            <a:extLst>
              <a:ext uri="{FF2B5EF4-FFF2-40B4-BE49-F238E27FC236}">
                <a16:creationId xmlns:a16="http://schemas.microsoft.com/office/drawing/2014/main" id="{719F20B0-1D55-4C3B-AD31-54539F7F9F03}"/>
              </a:ext>
            </a:extLst>
          </p:cNvPr>
          <p:cNvSpPr txBox="1"/>
          <p:nvPr/>
        </p:nvSpPr>
        <p:spPr>
          <a:xfrm>
            <a:off x="2173709" y="4554145"/>
            <a:ext cx="4798130" cy="461665"/>
          </a:xfrm>
          <a:prstGeom prst="rect">
            <a:avLst/>
          </a:prstGeom>
          <a:noFill/>
        </p:spPr>
        <p:txBody>
          <a:bodyPr wrap="square" rtlCol="0">
            <a:spAutoFit/>
          </a:bodyPr>
          <a:lstStyle/>
          <a:p>
            <a:pPr algn="ctr"/>
            <a:r>
              <a:rPr lang="en-US" sz="2400" dirty="0">
                <a:solidFill>
                  <a:schemeClr val="accent4">
                    <a:lumMod val="60000"/>
                    <a:lumOff val="40000"/>
                  </a:schemeClr>
                </a:solidFill>
              </a:rPr>
              <a:t>Written over period of +- 1600 years</a:t>
            </a:r>
          </a:p>
        </p:txBody>
      </p:sp>
      <p:pic>
        <p:nvPicPr>
          <p:cNvPr id="10" name="Picture 9">
            <a:extLst>
              <a:ext uri="{FF2B5EF4-FFF2-40B4-BE49-F238E27FC236}">
                <a16:creationId xmlns:a16="http://schemas.microsoft.com/office/drawing/2014/main" id="{399184FD-8217-4C81-9E75-5B783FD76D7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390" b="89437" l="6719" r="97500">
                        <a14:foregroundMark x1="6719" y1="62911" x2="14531" y2="57746"/>
                        <a14:foregroundMark x1="93906" y1="63615" x2="88750" y2="57981"/>
                        <a14:foregroundMark x1="97500" y1="68075" x2="96563" y2="65962"/>
                        <a14:foregroundMark x1="26875" y1="67371" x2="33281" y2="66667"/>
                        <a14:foregroundMark x1="25938" y1="67606" x2="34219" y2="6666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rcRect t="11318" b="19675"/>
          <a:stretch/>
        </p:blipFill>
        <p:spPr>
          <a:xfrm>
            <a:off x="2942029" y="1328867"/>
            <a:ext cx="3245510" cy="1490761"/>
          </a:xfrm>
          <a:prstGeom prst="rect">
            <a:avLst/>
          </a:prstGeom>
        </p:spPr>
      </p:pic>
      <p:sp>
        <p:nvSpPr>
          <p:cNvPr id="70" name="TextBox 69">
            <a:extLst>
              <a:ext uri="{FF2B5EF4-FFF2-40B4-BE49-F238E27FC236}">
                <a16:creationId xmlns:a16="http://schemas.microsoft.com/office/drawing/2014/main" id="{0588FFCD-332C-4129-819D-1DC47FB9D5C9}"/>
              </a:ext>
            </a:extLst>
          </p:cNvPr>
          <p:cNvSpPr txBox="1"/>
          <p:nvPr/>
        </p:nvSpPr>
        <p:spPr>
          <a:xfrm>
            <a:off x="385016" y="7158000"/>
            <a:ext cx="8973967" cy="230832"/>
          </a:xfrm>
          <a:prstGeom prst="rect">
            <a:avLst/>
          </a:prstGeom>
          <a:noFill/>
        </p:spPr>
        <p:txBody>
          <a:bodyPr wrap="square" rtlCol="0">
            <a:spAutoFit/>
          </a:bodyPr>
          <a:lstStyle/>
          <a:p>
            <a:r>
              <a:rPr lang="en-US" sz="900">
                <a:hlinkClick r:id="rId8" tooltip="http://commons.wikimedia.org/wiki/File:Bible-KJV.JPG"/>
              </a:rPr>
              <a:t>This Photo</a:t>
            </a:r>
            <a:r>
              <a:rPr lang="en-US" sz="900"/>
              <a:t> by Unknown Author is licensed under </a:t>
            </a:r>
            <a:r>
              <a:rPr lang="en-US" sz="900">
                <a:hlinkClick r:id="rId9" tooltip="https://creativecommons.org/licenses/by-sa/3.0/"/>
              </a:rPr>
              <a:t>CC BY-SA</a:t>
            </a:r>
            <a:endParaRPr lang="en-US" sz="900"/>
          </a:p>
        </p:txBody>
      </p:sp>
      <p:sp>
        <p:nvSpPr>
          <p:cNvPr id="73" name="TextBox 72">
            <a:extLst>
              <a:ext uri="{FF2B5EF4-FFF2-40B4-BE49-F238E27FC236}">
                <a16:creationId xmlns:a16="http://schemas.microsoft.com/office/drawing/2014/main" id="{5EF44631-0361-48F5-87BC-663E4B30C781}"/>
              </a:ext>
            </a:extLst>
          </p:cNvPr>
          <p:cNvSpPr txBox="1"/>
          <p:nvPr/>
        </p:nvSpPr>
        <p:spPr>
          <a:xfrm>
            <a:off x="682172" y="7308000"/>
            <a:ext cx="8679656" cy="230832"/>
          </a:xfrm>
          <a:prstGeom prst="rect">
            <a:avLst/>
          </a:prstGeom>
          <a:noFill/>
        </p:spPr>
        <p:txBody>
          <a:bodyPr wrap="square" rtlCol="0">
            <a:spAutoFit/>
          </a:bodyPr>
          <a:lstStyle/>
          <a:p>
            <a:r>
              <a:rPr lang="en-US" sz="900">
                <a:hlinkClick r:id="rId10" tooltip="http://commons.wikimedia.org/wiki/File:Taiwanese_Bible_Chim-gian_1933.jpg"/>
              </a:rPr>
              <a:t>This Photo</a:t>
            </a:r>
            <a:r>
              <a:rPr lang="en-US" sz="900"/>
              <a:t> by Unknown Author is licensed under </a:t>
            </a:r>
            <a:r>
              <a:rPr lang="en-US" sz="900">
                <a:hlinkClick r:id="rId9" tooltip="https://creativecommons.org/licenses/by-sa/3.0/"/>
              </a:rPr>
              <a:t>CC BY-SA</a:t>
            </a:r>
            <a:endParaRPr lang="en-US" sz="900"/>
          </a:p>
        </p:txBody>
      </p:sp>
      <p:sp>
        <p:nvSpPr>
          <p:cNvPr id="74" name="TextBox 73">
            <a:extLst>
              <a:ext uri="{FF2B5EF4-FFF2-40B4-BE49-F238E27FC236}">
                <a16:creationId xmlns:a16="http://schemas.microsoft.com/office/drawing/2014/main" id="{D108CDD3-E752-40BD-9523-567599D422E4}"/>
              </a:ext>
            </a:extLst>
          </p:cNvPr>
          <p:cNvSpPr txBox="1"/>
          <p:nvPr/>
        </p:nvSpPr>
        <p:spPr>
          <a:xfrm>
            <a:off x="2046594" y="2618067"/>
            <a:ext cx="5074353"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b="1" dirty="0">
                <a:solidFill>
                  <a:schemeClr val="bg1"/>
                </a:solidFill>
              </a:rPr>
              <a:t>t h e  W o r d  o f  G o d</a:t>
            </a:r>
          </a:p>
        </p:txBody>
      </p:sp>
      <p:sp useBgFill="1">
        <p:nvSpPr>
          <p:cNvPr id="78" name="TextBox 77">
            <a:extLst>
              <a:ext uri="{FF2B5EF4-FFF2-40B4-BE49-F238E27FC236}">
                <a16:creationId xmlns:a16="http://schemas.microsoft.com/office/drawing/2014/main" id="{F2BEE967-FBFA-4B5A-ACB2-7BF6086D359C}"/>
              </a:ext>
            </a:extLst>
          </p:cNvPr>
          <p:cNvSpPr txBox="1"/>
          <p:nvPr/>
        </p:nvSpPr>
        <p:spPr>
          <a:xfrm>
            <a:off x="5685210" y="3494957"/>
            <a:ext cx="929915" cy="338554"/>
          </a:xfrm>
          <a:prstGeom prst="rect">
            <a:avLst/>
          </a:prstGeom>
        </p:spPr>
        <p:txBody>
          <a:bodyPr wrap="square" rtlCol="0">
            <a:spAutoFit/>
          </a:bodyPr>
          <a:lstStyle/>
          <a:p>
            <a:pPr algn="ctr"/>
            <a:r>
              <a:rPr lang="en-US" sz="1600" b="1" dirty="0"/>
              <a:t>400 BC</a:t>
            </a:r>
          </a:p>
        </p:txBody>
      </p:sp>
      <p:sp useBgFill="1">
        <p:nvSpPr>
          <p:cNvPr id="79" name="TextBox 78">
            <a:extLst>
              <a:ext uri="{FF2B5EF4-FFF2-40B4-BE49-F238E27FC236}">
                <a16:creationId xmlns:a16="http://schemas.microsoft.com/office/drawing/2014/main" id="{B78877FA-3702-4DA0-8A76-4D795626FE89}"/>
              </a:ext>
            </a:extLst>
          </p:cNvPr>
          <p:cNvSpPr txBox="1"/>
          <p:nvPr/>
        </p:nvSpPr>
        <p:spPr>
          <a:xfrm>
            <a:off x="6697929" y="3499877"/>
            <a:ext cx="929915" cy="338554"/>
          </a:xfrm>
          <a:prstGeom prst="rect">
            <a:avLst/>
          </a:prstGeom>
        </p:spPr>
        <p:txBody>
          <a:bodyPr wrap="square" rtlCol="0">
            <a:spAutoFit/>
          </a:bodyPr>
          <a:lstStyle/>
          <a:p>
            <a:pPr algn="ctr"/>
            <a:r>
              <a:rPr lang="en-US" sz="1600" b="1" dirty="0"/>
              <a:t>200 BC</a:t>
            </a:r>
          </a:p>
        </p:txBody>
      </p:sp>
      <p:sp useBgFill="1">
        <p:nvSpPr>
          <p:cNvPr id="80" name="TextBox 79">
            <a:extLst>
              <a:ext uri="{FF2B5EF4-FFF2-40B4-BE49-F238E27FC236}">
                <a16:creationId xmlns:a16="http://schemas.microsoft.com/office/drawing/2014/main" id="{2BED3B97-6F2D-415D-BA47-24C8A20CA896}"/>
              </a:ext>
            </a:extLst>
          </p:cNvPr>
          <p:cNvSpPr txBox="1"/>
          <p:nvPr/>
        </p:nvSpPr>
        <p:spPr>
          <a:xfrm>
            <a:off x="7710648" y="3504797"/>
            <a:ext cx="929915" cy="338554"/>
          </a:xfrm>
          <a:prstGeom prst="rect">
            <a:avLst/>
          </a:prstGeom>
        </p:spPr>
        <p:txBody>
          <a:bodyPr wrap="square" rtlCol="0">
            <a:spAutoFit/>
          </a:bodyPr>
          <a:lstStyle/>
          <a:p>
            <a:pPr algn="ctr"/>
            <a:r>
              <a:rPr lang="en-US" sz="1600" b="1" dirty="0"/>
              <a:t>BC/AD</a:t>
            </a:r>
          </a:p>
        </p:txBody>
      </p:sp>
    </p:spTree>
    <p:extLst>
      <p:ext uri="{BB962C8B-B14F-4D97-AF65-F5344CB8AC3E}">
        <p14:creationId xmlns:p14="http://schemas.microsoft.com/office/powerpoint/2010/main" val="491023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fade">
                                      <p:cBhvr>
                                        <p:cTn id="29" dur="500"/>
                                        <p:tgtEl>
                                          <p:spTgt spid="7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500"/>
                                        <p:tgtEl>
                                          <p:spTgt spid="80"/>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par>
                          <p:cTn id="49" fill="hold">
                            <p:stCondLst>
                              <p:cond delay="1000"/>
                            </p:stCondLst>
                            <p:childTnLst>
                              <p:par>
                                <p:cTn id="50" presetID="22" presetClass="entr" presetSubtype="2"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right)">
                                      <p:cBhvr>
                                        <p:cTn id="52" dur="500"/>
                                        <p:tgtEl>
                                          <p:spTgt spid="35"/>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500"/>
                                        <p:tgtEl>
                                          <p:spTgt spid="42"/>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childTnLst>
                          </p:cTn>
                        </p:par>
                        <p:par>
                          <p:cTn id="61" fill="hold">
                            <p:stCondLst>
                              <p:cond delay="2500"/>
                            </p:stCondLst>
                            <p:childTnLst>
                              <p:par>
                                <p:cTn id="62" presetID="22" presetClass="entr" presetSubtype="1"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up)">
                                      <p:cBhvr>
                                        <p:cTn id="64" dur="5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500"/>
                                        <p:tgtEl>
                                          <p:spTgt spid="6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500"/>
                                        <p:tgtEl>
                                          <p:spTgt spid="6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
                                        </p:tgtEl>
                                      </p:cBhvr>
                                    </p:animEffect>
                                    <p:set>
                                      <p:cBhvr>
                                        <p:cTn id="84" dur="1" fill="hold">
                                          <p:stCondLst>
                                            <p:cond delay="499"/>
                                          </p:stCondLst>
                                        </p:cTn>
                                        <p:tgtEl>
                                          <p:spTgt spid="3"/>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36"/>
                                        </p:tgtEl>
                                      </p:cBhvr>
                                    </p:animEffect>
                                    <p:set>
                                      <p:cBhvr>
                                        <p:cTn id="87" dur="1" fill="hold">
                                          <p:stCondLst>
                                            <p:cond delay="499"/>
                                          </p:stCondLst>
                                        </p:cTn>
                                        <p:tgtEl>
                                          <p:spTgt spid="36"/>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58"/>
                                        </p:tgtEl>
                                      </p:cBhvr>
                                    </p:animEffect>
                                    <p:set>
                                      <p:cBhvr>
                                        <p:cTn id="90" dur="1" fill="hold">
                                          <p:stCondLst>
                                            <p:cond delay="499"/>
                                          </p:stCondLst>
                                        </p:cTn>
                                        <p:tgtEl>
                                          <p:spTgt spid="58"/>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59"/>
                                        </p:tgtEl>
                                      </p:cBhvr>
                                    </p:animEffect>
                                    <p:set>
                                      <p:cBhvr>
                                        <p:cTn id="93" dur="1" fill="hold">
                                          <p:stCondLst>
                                            <p:cond delay="499"/>
                                          </p:stCondLst>
                                        </p:cTn>
                                        <p:tgtEl>
                                          <p:spTgt spid="59"/>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60"/>
                                        </p:tgtEl>
                                      </p:cBhvr>
                                    </p:animEffect>
                                    <p:set>
                                      <p:cBhvr>
                                        <p:cTn id="96" dur="1" fill="hold">
                                          <p:stCondLst>
                                            <p:cond delay="499"/>
                                          </p:stCondLst>
                                        </p:cTn>
                                        <p:tgtEl>
                                          <p:spTgt spid="60"/>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61"/>
                                        </p:tgtEl>
                                      </p:cBhvr>
                                    </p:animEffect>
                                    <p:set>
                                      <p:cBhvr>
                                        <p:cTn id="99" dur="1" fill="hold">
                                          <p:stCondLst>
                                            <p:cond delay="499"/>
                                          </p:stCondLst>
                                        </p:cTn>
                                        <p:tgtEl>
                                          <p:spTgt spid="61"/>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78"/>
                                        </p:tgtEl>
                                      </p:cBhvr>
                                    </p:animEffect>
                                    <p:set>
                                      <p:cBhvr>
                                        <p:cTn id="102" dur="1" fill="hold">
                                          <p:stCondLst>
                                            <p:cond delay="499"/>
                                          </p:stCondLst>
                                        </p:cTn>
                                        <p:tgtEl>
                                          <p:spTgt spid="78"/>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79"/>
                                        </p:tgtEl>
                                      </p:cBhvr>
                                    </p:animEffect>
                                    <p:set>
                                      <p:cBhvr>
                                        <p:cTn id="105" dur="1" fill="hold">
                                          <p:stCondLst>
                                            <p:cond delay="499"/>
                                          </p:stCondLst>
                                        </p:cTn>
                                        <p:tgtEl>
                                          <p:spTgt spid="79"/>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80"/>
                                        </p:tgtEl>
                                      </p:cBhvr>
                                    </p:animEffect>
                                    <p:set>
                                      <p:cBhvr>
                                        <p:cTn id="108" dur="1" fill="hold">
                                          <p:stCondLst>
                                            <p:cond delay="499"/>
                                          </p:stCondLst>
                                        </p:cTn>
                                        <p:tgtEl>
                                          <p:spTgt spid="80"/>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7"/>
                                        </p:tgtEl>
                                      </p:cBhvr>
                                    </p:animEffect>
                                    <p:set>
                                      <p:cBhvr>
                                        <p:cTn id="111" dur="1" fill="hold">
                                          <p:stCondLst>
                                            <p:cond delay="499"/>
                                          </p:stCondLst>
                                        </p:cTn>
                                        <p:tgtEl>
                                          <p:spTgt spid="47"/>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65"/>
                                        </p:tgtEl>
                                      </p:cBhvr>
                                    </p:animEffect>
                                    <p:set>
                                      <p:cBhvr>
                                        <p:cTn id="114" dur="1" fill="hold">
                                          <p:stCondLst>
                                            <p:cond delay="499"/>
                                          </p:stCondLst>
                                        </p:cTn>
                                        <p:tgtEl>
                                          <p:spTgt spid="65"/>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42"/>
                                        </p:tgtEl>
                                      </p:cBhvr>
                                    </p:animEffect>
                                    <p:set>
                                      <p:cBhvr>
                                        <p:cTn id="117" dur="1" fill="hold">
                                          <p:stCondLst>
                                            <p:cond delay="499"/>
                                          </p:stCondLst>
                                        </p:cTn>
                                        <p:tgtEl>
                                          <p:spTgt spid="42"/>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62"/>
                                        </p:tgtEl>
                                      </p:cBhvr>
                                    </p:animEffect>
                                    <p:set>
                                      <p:cBhvr>
                                        <p:cTn id="120" dur="1" fill="hold">
                                          <p:stCondLst>
                                            <p:cond delay="499"/>
                                          </p:stCondLst>
                                        </p:cTn>
                                        <p:tgtEl>
                                          <p:spTgt spid="62"/>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63"/>
                                        </p:tgtEl>
                                      </p:cBhvr>
                                    </p:animEffect>
                                    <p:set>
                                      <p:cBhvr>
                                        <p:cTn id="123" dur="1" fill="hold">
                                          <p:stCondLst>
                                            <p:cond delay="499"/>
                                          </p:stCondLst>
                                        </p:cTn>
                                        <p:tgtEl>
                                          <p:spTgt spid="63"/>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64"/>
                                        </p:tgtEl>
                                      </p:cBhvr>
                                    </p:animEffect>
                                    <p:set>
                                      <p:cBhvr>
                                        <p:cTn id="126" dur="1" fill="hold">
                                          <p:stCondLst>
                                            <p:cond delay="499"/>
                                          </p:stCondLst>
                                        </p:cTn>
                                        <p:tgtEl>
                                          <p:spTgt spid="64"/>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34"/>
                                        </p:tgtEl>
                                      </p:cBhvr>
                                    </p:animEffect>
                                    <p:set>
                                      <p:cBhvr>
                                        <p:cTn id="129" dur="1" fill="hold">
                                          <p:stCondLst>
                                            <p:cond delay="499"/>
                                          </p:stCondLst>
                                        </p:cTn>
                                        <p:tgtEl>
                                          <p:spTgt spid="34"/>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35"/>
                                        </p:tgtEl>
                                      </p:cBhvr>
                                    </p:animEffect>
                                    <p:set>
                                      <p:cBhvr>
                                        <p:cTn id="132" dur="1" fill="hold">
                                          <p:stCondLst>
                                            <p:cond delay="499"/>
                                          </p:stCondLst>
                                        </p:cTn>
                                        <p:tgtEl>
                                          <p:spTgt spid="35"/>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40"/>
                                        </p:tgtEl>
                                      </p:cBhvr>
                                    </p:animEffect>
                                    <p:set>
                                      <p:cBhvr>
                                        <p:cTn id="135" dur="1" fill="hold">
                                          <p:stCondLst>
                                            <p:cond delay="499"/>
                                          </p:stCondLst>
                                        </p:cTn>
                                        <p:tgtEl>
                                          <p:spTgt spid="40"/>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41"/>
                                        </p:tgtEl>
                                      </p:cBhvr>
                                    </p:animEffect>
                                    <p:set>
                                      <p:cBhvr>
                                        <p:cTn id="138" dur="1" fill="hold">
                                          <p:stCondLst>
                                            <p:cond delay="499"/>
                                          </p:stCondLst>
                                        </p:cTn>
                                        <p:tgtEl>
                                          <p:spTgt spid="41"/>
                                        </p:tgtEl>
                                        <p:attrNameLst>
                                          <p:attrName>style.visibility</p:attrName>
                                        </p:attrNameLst>
                                      </p:cBhvr>
                                      <p:to>
                                        <p:strVal val="hidden"/>
                                      </p:to>
                                    </p:set>
                                  </p:childTnLst>
                                </p:cTn>
                              </p:par>
                              <p:par>
                                <p:cTn id="139" presetID="6" presetClass="emph" presetSubtype="0" fill="hold" nodeType="withEffect">
                                  <p:stCondLst>
                                    <p:cond delay="0"/>
                                  </p:stCondLst>
                                  <p:childTnLst>
                                    <p:animScale>
                                      <p:cBhvr>
                                        <p:cTn id="140" dur="2000" fill="hold"/>
                                        <p:tgtEl>
                                          <p:spTgt spid="10"/>
                                        </p:tgtEl>
                                      </p:cBhvr>
                                      <p:by x="200000" y="200000"/>
                                    </p:animScale>
                                  </p:childTnLst>
                                </p:cTn>
                              </p:par>
                              <p:par>
                                <p:cTn id="141" presetID="6" presetClass="emph" presetSubtype="0" fill="hold" grpId="1" nodeType="withEffect">
                                  <p:stCondLst>
                                    <p:cond delay="0"/>
                                  </p:stCondLst>
                                  <p:childTnLst>
                                    <p:animScale>
                                      <p:cBhvr>
                                        <p:cTn id="142" dur="2000" fill="hold"/>
                                        <p:tgtEl>
                                          <p:spTgt spid="74"/>
                                        </p:tgtEl>
                                      </p:cBhvr>
                                      <p:by x="200000" y="200000"/>
                                    </p:animScale>
                                  </p:childTnLst>
                                </p:cTn>
                              </p:par>
                              <p:par>
                                <p:cTn id="143" presetID="42" presetClass="path" presetSubtype="0" fill="hold" grpId="2" nodeType="withEffect">
                                  <p:stCondLst>
                                    <p:cond delay="0"/>
                                  </p:stCondLst>
                                  <p:childTnLst>
                                    <p:animMotion origin="layout" path="M 4.72222E-6 4.44444E-6 L 4.72222E-6 0.25 " pathEditMode="relative" rAng="0" ptsTypes="AA">
                                      <p:cBhvr>
                                        <p:cTn id="144" dur="2000" fill="hold"/>
                                        <p:tgtEl>
                                          <p:spTgt spid="74"/>
                                        </p:tgtEl>
                                        <p:attrNameLst>
                                          <p:attrName>ppt_x</p:attrName>
                                          <p:attrName>ppt_y</p:attrName>
                                        </p:attrNameLst>
                                      </p:cBhvr>
                                      <p:rCtr x="0" y="12500"/>
                                    </p:animMotion>
                                  </p:childTnLst>
                                </p:cTn>
                              </p:par>
                              <p:par>
                                <p:cTn id="145" presetID="42" presetClass="path" presetSubtype="0" fill="hold" nodeType="withEffect">
                                  <p:stCondLst>
                                    <p:cond delay="0"/>
                                  </p:stCondLst>
                                  <p:childTnLst>
                                    <p:animMotion origin="layout" path="M -1.94444E-6 -4.81481E-6 L 0.00087 0.12199 " pathEditMode="relative" rAng="0" ptsTypes="AA">
                                      <p:cBhvr>
                                        <p:cTn id="146" dur="2000" fill="hold"/>
                                        <p:tgtEl>
                                          <p:spTgt spid="10"/>
                                        </p:tgtEl>
                                        <p:attrNameLst>
                                          <p:attrName>ppt_x</p:attrName>
                                          <p:attrName>ppt_y</p:attrName>
                                        </p:attrNameLst>
                                      </p:cBhvr>
                                      <p:rCtr x="35" y="8032"/>
                                    </p:animMotion>
                                  </p:childTnLst>
                                </p:cTn>
                              </p:par>
                              <p:par>
                                <p:cTn id="147" presetID="3" presetClass="emph" presetSubtype="2" fill="hold" grpId="3" nodeType="withEffect">
                                  <p:stCondLst>
                                    <p:cond delay="0"/>
                                  </p:stCondLst>
                                  <p:childTnLst>
                                    <p:animClr clrSpc="rgb" dir="cw">
                                      <p:cBhvr override="childStyle">
                                        <p:cTn id="148" dur="2000" fill="hold"/>
                                        <p:tgtEl>
                                          <p:spTgt spid="74"/>
                                        </p:tgtEl>
                                        <p:attrNameLst>
                                          <p:attrName>style.color</p:attrName>
                                        </p:attrNameLst>
                                      </p:cBhvr>
                                      <p:to>
                                        <a:srgbClr val="FFD9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40" grpId="0"/>
      <p:bldP spid="40" grpId="1"/>
      <p:bldP spid="42" grpId="0" animBg="1"/>
      <p:bldP spid="42" grpId="1" animBg="1"/>
      <p:bldP spid="47" grpId="0"/>
      <p:bldP spid="47" grpId="1"/>
      <p:bldP spid="36" grpId="0" animBg="1"/>
      <p:bldP spid="36" grpId="1" animBg="1"/>
      <p:bldP spid="58" grpId="0" animBg="1"/>
      <p:bldP spid="58" grpId="1" animBg="1"/>
      <p:bldP spid="59" grpId="0" animBg="1"/>
      <p:bldP spid="59" grpId="1" animBg="1"/>
      <p:bldP spid="60" grpId="0" animBg="1"/>
      <p:bldP spid="60" grpId="1" animBg="1"/>
      <p:bldP spid="61" grpId="0" animBg="1"/>
      <p:bldP spid="61" grpId="1" animBg="1"/>
      <p:bldP spid="62" grpId="0"/>
      <p:bldP spid="62" grpId="1"/>
      <p:bldP spid="63" grpId="0"/>
      <p:bldP spid="63" grpId="1"/>
      <p:bldP spid="64" grpId="0"/>
      <p:bldP spid="64" grpId="1"/>
      <p:bldP spid="65" grpId="0"/>
      <p:bldP spid="65" grpId="1"/>
      <p:bldP spid="74" grpId="0"/>
      <p:bldP spid="74" grpId="1"/>
      <p:bldP spid="74" grpId="2"/>
      <p:bldP spid="74" grpId="3"/>
      <p:bldP spid="78" grpId="0" animBg="1"/>
      <p:bldP spid="78" grpId="1" animBg="1"/>
      <p:bldP spid="79" grpId="0" animBg="1"/>
      <p:bldP spid="79" grpId="1" animBg="1"/>
      <p:bldP spid="80" grpId="0" animBg="1"/>
      <p:bldP spid="8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8954" cy="2000548"/>
          </a:xfrm>
          <a:prstGeom prst="rect">
            <a:avLst/>
          </a:prstGeom>
          <a:noFill/>
        </p:spPr>
        <p:txBody>
          <a:bodyPr wrap="square" rtlCol="0">
            <a:spAutoFit/>
          </a:bodyPr>
          <a:lstStyle/>
          <a:p>
            <a:r>
              <a:rPr lang="en-US" sz="3100" dirty="0">
                <a:solidFill>
                  <a:schemeClr val="accent4">
                    <a:lumMod val="60000"/>
                    <a:lumOff val="40000"/>
                  </a:schemeClr>
                </a:solidFill>
              </a:rPr>
              <a:t>Heresy ~ a :</a:t>
            </a:r>
            <a:r>
              <a:rPr lang="en-US" sz="3100" dirty="0"/>
              <a:t> dissent or deviation from a dominant theory, opinion, or practice </a:t>
            </a:r>
            <a:r>
              <a:rPr lang="en-US" sz="3100" dirty="0">
                <a:solidFill>
                  <a:schemeClr val="accent4">
                    <a:lumMod val="60000"/>
                    <a:lumOff val="40000"/>
                  </a:schemeClr>
                </a:solidFill>
              </a:rPr>
              <a:t>b </a:t>
            </a:r>
            <a:r>
              <a:rPr lang="en-US" sz="3100" b="1" dirty="0">
                <a:solidFill>
                  <a:schemeClr val="accent4">
                    <a:lumMod val="60000"/>
                    <a:lumOff val="40000"/>
                  </a:schemeClr>
                </a:solidFill>
              </a:rPr>
              <a:t>:</a:t>
            </a:r>
            <a:r>
              <a:rPr lang="en-US" sz="3100" dirty="0"/>
              <a:t> an opinion, doctrine, or practice contrary to the truth or to generally accepted beliefs or standards</a:t>
            </a:r>
          </a:p>
        </p:txBody>
      </p:sp>
      <p:sp>
        <p:nvSpPr>
          <p:cNvPr id="12" name="TextBox 11">
            <a:extLst>
              <a:ext uri="{FF2B5EF4-FFF2-40B4-BE49-F238E27FC236}">
                <a16:creationId xmlns:a16="http://schemas.microsoft.com/office/drawing/2014/main" id="{53D99CA6-50B5-492A-A245-A4FEDAAF917E}"/>
              </a:ext>
            </a:extLst>
          </p:cNvPr>
          <p:cNvSpPr txBox="1"/>
          <p:nvPr/>
        </p:nvSpPr>
        <p:spPr>
          <a:xfrm>
            <a:off x="442597" y="3788215"/>
            <a:ext cx="8248954" cy="1077218"/>
          </a:xfrm>
          <a:prstGeom prst="rect">
            <a:avLst/>
          </a:prstGeom>
          <a:noFill/>
        </p:spPr>
        <p:txBody>
          <a:bodyPr wrap="square" rtlCol="0">
            <a:spAutoFit/>
          </a:bodyPr>
          <a:lstStyle/>
          <a:p>
            <a:r>
              <a:rPr lang="en-US" sz="3100" dirty="0">
                <a:solidFill>
                  <a:schemeClr val="accent4">
                    <a:lumMod val="60000"/>
                    <a:lumOff val="40000"/>
                  </a:schemeClr>
                </a:solidFill>
              </a:rPr>
              <a:t>Aberrant ~ a </a:t>
            </a:r>
            <a:r>
              <a:rPr lang="en-US" sz="3100" b="1" dirty="0">
                <a:solidFill>
                  <a:schemeClr val="accent4">
                    <a:lumMod val="60000"/>
                    <a:lumOff val="40000"/>
                  </a:schemeClr>
                </a:solidFill>
              </a:rPr>
              <a:t>:</a:t>
            </a:r>
            <a:r>
              <a:rPr lang="en-US" sz="3100" dirty="0"/>
              <a:t> straying from the right or normal way  </a:t>
            </a:r>
            <a:r>
              <a:rPr lang="en-US" sz="3100" dirty="0">
                <a:solidFill>
                  <a:schemeClr val="accent4">
                    <a:lumMod val="60000"/>
                    <a:lumOff val="40000"/>
                  </a:schemeClr>
                </a:solidFill>
              </a:rPr>
              <a:t>b</a:t>
            </a:r>
            <a:r>
              <a:rPr lang="en-US" sz="3100" b="1" dirty="0">
                <a:solidFill>
                  <a:schemeClr val="accent4">
                    <a:lumMod val="60000"/>
                    <a:lumOff val="40000"/>
                  </a:schemeClr>
                </a:solidFill>
              </a:rPr>
              <a:t>:</a:t>
            </a:r>
            <a:r>
              <a:rPr lang="en-US" sz="3100" dirty="0">
                <a:solidFill>
                  <a:schemeClr val="accent4">
                    <a:lumMod val="60000"/>
                    <a:lumOff val="40000"/>
                  </a:schemeClr>
                </a:solidFill>
              </a:rPr>
              <a:t> </a:t>
            </a:r>
            <a:r>
              <a:rPr lang="en-US" sz="3100" dirty="0"/>
              <a:t>deviating from the usual or natural type</a:t>
            </a:r>
          </a:p>
        </p:txBody>
      </p:sp>
      <p:sp>
        <p:nvSpPr>
          <p:cNvPr id="6" name="TextBox 5">
            <a:extLst>
              <a:ext uri="{FF2B5EF4-FFF2-40B4-BE49-F238E27FC236}">
                <a16:creationId xmlns:a16="http://schemas.microsoft.com/office/drawing/2014/main" id="{07C8FC14-EDC0-4168-AC82-C70BC9B7CEE7}"/>
              </a:ext>
            </a:extLst>
          </p:cNvPr>
          <p:cNvSpPr txBox="1"/>
          <p:nvPr/>
        </p:nvSpPr>
        <p:spPr>
          <a:xfrm>
            <a:off x="734438" y="3281321"/>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100" dirty="0">
                <a:solidFill>
                  <a:schemeClr val="bg1"/>
                </a:solidFill>
              </a:rPr>
              <a:t> </a:t>
            </a:r>
            <a:r>
              <a:rPr lang="en-US" sz="3100" dirty="0"/>
              <a:t>Usually defines those outside of the “Big 3”</a:t>
            </a:r>
            <a:endParaRPr lang="en-US" sz="3100" dirty="0">
              <a:solidFill>
                <a:schemeClr val="accent4">
                  <a:lumMod val="60000"/>
                  <a:lumOff val="40000"/>
                </a:schemeClr>
              </a:solidFill>
            </a:endParaRPr>
          </a:p>
        </p:txBody>
      </p:sp>
      <p:sp>
        <p:nvSpPr>
          <p:cNvPr id="7" name="TextBox 6">
            <a:extLst>
              <a:ext uri="{FF2B5EF4-FFF2-40B4-BE49-F238E27FC236}">
                <a16:creationId xmlns:a16="http://schemas.microsoft.com/office/drawing/2014/main" id="{84D5B5E3-D813-4E6B-A8C3-9EC1CD4B36ED}"/>
              </a:ext>
            </a:extLst>
          </p:cNvPr>
          <p:cNvSpPr txBox="1"/>
          <p:nvPr/>
        </p:nvSpPr>
        <p:spPr>
          <a:xfrm>
            <a:off x="734438" y="4775821"/>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100" dirty="0">
                <a:solidFill>
                  <a:schemeClr val="bg1"/>
                </a:solidFill>
              </a:rPr>
              <a:t> </a:t>
            </a:r>
            <a:r>
              <a:rPr lang="en-US" sz="3100" dirty="0"/>
              <a:t>Often applies to those within the “Lesser 3”</a:t>
            </a:r>
            <a:endParaRPr lang="en-US" sz="3100" dirty="0">
              <a:solidFill>
                <a:schemeClr val="accent4">
                  <a:lumMod val="60000"/>
                  <a:lumOff val="40000"/>
                </a:schemeClr>
              </a:solidFill>
            </a:endParaRPr>
          </a:p>
        </p:txBody>
      </p:sp>
    </p:spTree>
    <p:extLst>
      <p:ext uri="{BB962C8B-B14F-4D97-AF65-F5344CB8AC3E}">
        <p14:creationId xmlns:p14="http://schemas.microsoft.com/office/powerpoint/2010/main" val="367435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Tree>
    <p:extLst>
      <p:ext uri="{BB962C8B-B14F-4D97-AF65-F5344CB8AC3E}">
        <p14:creationId xmlns:p14="http://schemas.microsoft.com/office/powerpoint/2010/main" val="30794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8954" cy="1384995"/>
          </a:xfrm>
          <a:prstGeom prst="rect">
            <a:avLst/>
          </a:prstGeom>
          <a:noFill/>
        </p:spPr>
        <p:txBody>
          <a:bodyPr wrap="square" rtlCol="0">
            <a:spAutoFit/>
          </a:bodyPr>
          <a:lstStyle/>
          <a:p>
            <a:r>
              <a:rPr lang="en-US" sz="2800" dirty="0"/>
              <a:t>1 John 2:19 ~ ﻿</a:t>
            </a:r>
            <a:r>
              <a:rPr lang="en-US" sz="2800" dirty="0">
                <a:solidFill>
                  <a:schemeClr val="accent4">
                    <a:lumMod val="60000"/>
                    <a:lumOff val="40000"/>
                  </a:schemeClr>
                </a:solidFill>
              </a:rPr>
              <a:t>They went out from us, but they were not of us; for ﻿ ﻿if they had been of us, they would have continued with us …</a:t>
            </a:r>
          </a:p>
        </p:txBody>
      </p:sp>
      <p:sp>
        <p:nvSpPr>
          <p:cNvPr id="12" name="TextBox 11">
            <a:extLst>
              <a:ext uri="{FF2B5EF4-FFF2-40B4-BE49-F238E27FC236}">
                <a16:creationId xmlns:a16="http://schemas.microsoft.com/office/drawing/2014/main" id="{53D99CA6-50B5-492A-A245-A4FEDAAF917E}"/>
              </a:ext>
            </a:extLst>
          </p:cNvPr>
          <p:cNvSpPr txBox="1"/>
          <p:nvPr/>
        </p:nvSpPr>
        <p:spPr>
          <a:xfrm>
            <a:off x="442597" y="2690534"/>
            <a:ext cx="8248954" cy="3539430"/>
          </a:xfrm>
          <a:prstGeom prst="rect">
            <a:avLst/>
          </a:prstGeom>
          <a:noFill/>
        </p:spPr>
        <p:txBody>
          <a:bodyPr wrap="square" rtlCol="0">
            <a:spAutoFit/>
          </a:bodyPr>
          <a:lstStyle/>
          <a:p>
            <a:r>
              <a:rPr lang="en-US" sz="2800" dirty="0"/>
              <a:t>Matt. 7:21-23 ~ </a:t>
            </a:r>
            <a:r>
              <a:rPr lang="en-US" sz="2800" baseline="30000" dirty="0"/>
              <a:t>21</a:t>
            </a:r>
            <a:r>
              <a:rPr lang="en-US" sz="2800" dirty="0"/>
              <a:t> </a:t>
            </a:r>
            <a:r>
              <a:rPr lang="en-US" sz="2800" dirty="0">
                <a:solidFill>
                  <a:schemeClr val="accent4">
                    <a:lumMod val="60000"/>
                    <a:lumOff val="40000"/>
                  </a:schemeClr>
                </a:solidFill>
              </a:rPr>
              <a:t>Not everyone who says to Me, “Lord, Lord,” shall enter the kingdom of heaven, but he who does the will of My Father in heaven. </a:t>
            </a:r>
            <a:r>
              <a:rPr lang="en-US" sz="2800" baseline="30000" dirty="0"/>
              <a:t>22</a:t>
            </a:r>
            <a:r>
              <a:rPr lang="en-US" sz="2800" dirty="0"/>
              <a:t> </a:t>
            </a:r>
            <a:r>
              <a:rPr lang="en-US" sz="2800" dirty="0">
                <a:solidFill>
                  <a:schemeClr val="accent4">
                    <a:lumMod val="60000"/>
                    <a:lumOff val="40000"/>
                  </a:schemeClr>
                </a:solidFill>
              </a:rPr>
              <a:t>Many will say to Me in that day, “Lord, Lord, have we not prophesied in Your name, cast out demons in Your name, and done many wonders in Your name?” </a:t>
            </a:r>
            <a:r>
              <a:rPr lang="en-US" sz="2800" baseline="30000" dirty="0"/>
              <a:t>23</a:t>
            </a:r>
            <a:r>
              <a:rPr lang="en-US" sz="2800" dirty="0"/>
              <a:t> </a:t>
            </a:r>
            <a:r>
              <a:rPr lang="en-US" sz="2800" dirty="0">
                <a:solidFill>
                  <a:schemeClr val="accent4">
                    <a:lumMod val="60000"/>
                    <a:lumOff val="40000"/>
                  </a:schemeClr>
                </a:solidFill>
              </a:rPr>
              <a:t>And then I will declare to them, “I never knew you; depart from Me, you who practice lawlessness!”</a:t>
            </a:r>
          </a:p>
        </p:txBody>
      </p:sp>
    </p:spTree>
    <p:extLst>
      <p:ext uri="{BB962C8B-B14F-4D97-AF65-F5344CB8AC3E}">
        <p14:creationId xmlns:p14="http://schemas.microsoft.com/office/powerpoint/2010/main" val="249172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Tree>
    <p:extLst>
      <p:ext uri="{BB962C8B-B14F-4D97-AF65-F5344CB8AC3E}">
        <p14:creationId xmlns:p14="http://schemas.microsoft.com/office/powerpoint/2010/main" val="360526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3" name="TextBox 2">
            <a:extLst>
              <a:ext uri="{FF2B5EF4-FFF2-40B4-BE49-F238E27FC236}">
                <a16:creationId xmlns:a16="http://schemas.microsoft.com/office/drawing/2014/main" id="{858D18EB-7A04-4D45-B238-22DD8C1F6428}"/>
              </a:ext>
            </a:extLst>
          </p:cNvPr>
          <p:cNvSpPr txBox="1"/>
          <p:nvPr/>
        </p:nvSpPr>
        <p:spPr>
          <a:xfrm>
            <a:off x="447523" y="1357009"/>
            <a:ext cx="8248954" cy="2862322"/>
          </a:xfrm>
          <a:prstGeom prst="rect">
            <a:avLst/>
          </a:prstGeom>
          <a:noFill/>
        </p:spPr>
        <p:txBody>
          <a:bodyPr wrap="square" rtlCol="0">
            <a:spAutoFit/>
          </a:bodyPr>
          <a:lstStyle/>
          <a:p>
            <a:r>
              <a:rPr lang="en-US" sz="3000" dirty="0"/>
              <a:t>Jer. 23:16 ~ </a:t>
            </a:r>
            <a:r>
              <a:rPr lang="en-US" sz="3000" dirty="0">
                <a:solidFill>
                  <a:schemeClr val="accent4">
                    <a:lumMod val="60000"/>
                    <a:lumOff val="40000"/>
                  </a:schemeClr>
                </a:solidFill>
              </a:rPr>
              <a:t>Thus says the Lord of hosts: “Do not listen to the words of the prophets who prophesy to you.</a:t>
            </a:r>
          </a:p>
          <a:p>
            <a:r>
              <a:rPr lang="en-US" sz="3000" dirty="0">
                <a:solidFill>
                  <a:schemeClr val="accent4">
                    <a:lumMod val="60000"/>
                    <a:lumOff val="40000"/>
                  </a:schemeClr>
                </a:solidFill>
              </a:rPr>
              <a:t>They make you worthless;</a:t>
            </a:r>
          </a:p>
          <a:p>
            <a:r>
              <a:rPr lang="en-US" sz="3000" dirty="0">
                <a:solidFill>
                  <a:schemeClr val="accent4">
                    <a:lumMod val="60000"/>
                    <a:lumOff val="40000"/>
                  </a:schemeClr>
                </a:solidFill>
              </a:rPr>
              <a:t>They speak a vision of their own heart,</a:t>
            </a:r>
          </a:p>
          <a:p>
            <a:r>
              <a:rPr lang="en-US" sz="3000" dirty="0">
                <a:solidFill>
                  <a:schemeClr val="accent4">
                    <a:lumMod val="60000"/>
                    <a:lumOff val="40000"/>
                  </a:schemeClr>
                </a:solidFill>
              </a:rPr>
              <a:t>Not from the mouth of the Lord.”</a:t>
            </a:r>
          </a:p>
        </p:txBody>
      </p:sp>
      <p:sp>
        <p:nvSpPr>
          <p:cNvPr id="4" name="TextBox 3">
            <a:extLst>
              <a:ext uri="{FF2B5EF4-FFF2-40B4-BE49-F238E27FC236}">
                <a16:creationId xmlns:a16="http://schemas.microsoft.com/office/drawing/2014/main" id="{C5E9DBD2-378D-414C-8C76-F33CD014E4BC}"/>
              </a:ext>
            </a:extLst>
          </p:cNvPr>
          <p:cNvSpPr txBox="1"/>
          <p:nvPr/>
        </p:nvSpPr>
        <p:spPr>
          <a:xfrm>
            <a:off x="466877" y="4149792"/>
            <a:ext cx="8239125" cy="1938992"/>
          </a:xfrm>
          <a:prstGeom prst="rect">
            <a:avLst/>
          </a:prstGeom>
          <a:noFill/>
        </p:spPr>
        <p:txBody>
          <a:bodyPr wrap="square" rtlCol="0">
            <a:spAutoFit/>
          </a:bodyPr>
          <a:lstStyle/>
          <a:p>
            <a:r>
              <a:rPr lang="en-US" sz="3000" dirty="0"/>
              <a:t>1 John 4:1 ~ </a:t>
            </a:r>
            <a:r>
              <a:rPr lang="en-US" sz="3000" dirty="0">
                <a:solidFill>
                  <a:schemeClr val="accent4">
                    <a:lumMod val="60000"/>
                    <a:lumOff val="40000"/>
                  </a:schemeClr>
                </a:solidFill>
              </a:rPr>
              <a:t>Beloved, do not believe every spirit, but test the spirits, whether they are of God; because many false prophets have gone out into the world.</a:t>
            </a:r>
          </a:p>
        </p:txBody>
      </p:sp>
    </p:spTree>
    <p:extLst>
      <p:ext uri="{BB962C8B-B14F-4D97-AF65-F5344CB8AC3E}">
        <p14:creationId xmlns:p14="http://schemas.microsoft.com/office/powerpoint/2010/main" val="201806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Tree>
    <p:extLst>
      <p:ext uri="{BB962C8B-B14F-4D97-AF65-F5344CB8AC3E}">
        <p14:creationId xmlns:p14="http://schemas.microsoft.com/office/powerpoint/2010/main" val="51592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48954" cy="2400657"/>
          </a:xfrm>
          <a:prstGeom prst="rect">
            <a:avLst/>
          </a:prstGeom>
          <a:noFill/>
        </p:spPr>
        <p:txBody>
          <a:bodyPr wrap="square" rtlCol="0">
            <a:spAutoFit/>
          </a:bodyPr>
          <a:lstStyle/>
          <a:p>
            <a:r>
              <a:rPr lang="en-US" sz="3000" dirty="0"/>
              <a:t>Acts 17:11 ~ </a:t>
            </a:r>
            <a:r>
              <a:rPr lang="en-US" sz="3000" dirty="0">
                <a:solidFill>
                  <a:schemeClr val="accent4">
                    <a:lumMod val="60000"/>
                    <a:lumOff val="40000"/>
                  </a:schemeClr>
                </a:solidFill>
              </a:rPr>
              <a:t>These</a:t>
            </a:r>
            <a:r>
              <a:rPr lang="en-US" sz="3000" dirty="0"/>
              <a:t> (the Bereans) </a:t>
            </a:r>
            <a:r>
              <a:rPr lang="en-US" sz="3000" dirty="0">
                <a:solidFill>
                  <a:schemeClr val="accent4">
                    <a:lumMod val="60000"/>
                    <a:lumOff val="40000"/>
                  </a:schemeClr>
                </a:solidFill>
              </a:rPr>
              <a:t>were more fair-minded than those in Thessalonica, in that they received the word with all readiness, and searched the Scriptures daily to </a:t>
            </a:r>
            <a:r>
              <a:rPr lang="en-US" sz="3000" i="1" dirty="0">
                <a:solidFill>
                  <a:schemeClr val="accent4">
                    <a:lumMod val="60000"/>
                    <a:lumOff val="40000"/>
                  </a:schemeClr>
                </a:solidFill>
              </a:rPr>
              <a:t>find out</a:t>
            </a:r>
            <a:r>
              <a:rPr lang="en-US" sz="3000" dirty="0">
                <a:solidFill>
                  <a:schemeClr val="accent4">
                    <a:lumMod val="60000"/>
                    <a:lumOff val="40000"/>
                  </a:schemeClr>
                </a:solidFill>
              </a:rPr>
              <a:t> whether these things were so.</a:t>
            </a:r>
          </a:p>
        </p:txBody>
      </p:sp>
    </p:spTree>
    <p:extLst>
      <p:ext uri="{BB962C8B-B14F-4D97-AF65-F5344CB8AC3E}">
        <p14:creationId xmlns:p14="http://schemas.microsoft.com/office/powerpoint/2010/main" val="330549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Tree>
    <p:extLst>
      <p:ext uri="{BB962C8B-B14F-4D97-AF65-F5344CB8AC3E}">
        <p14:creationId xmlns:p14="http://schemas.microsoft.com/office/powerpoint/2010/main" val="339805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4866E25-E44C-41D1-97AB-194AC334E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075" y="754820"/>
            <a:ext cx="5730737" cy="4950381"/>
          </a:xfrm>
          <a:prstGeom prst="rect">
            <a:avLst/>
          </a:prstGeom>
        </p:spPr>
      </p:pic>
      <p:sp>
        <p:nvSpPr>
          <p:cNvPr id="26" name="TextBox 25">
            <a:extLst>
              <a:ext uri="{FF2B5EF4-FFF2-40B4-BE49-F238E27FC236}">
                <a16:creationId xmlns:a16="http://schemas.microsoft.com/office/drawing/2014/main" id="{2DA2197B-B2C9-4566-9F52-5FB1B297930E}"/>
              </a:ext>
            </a:extLst>
          </p:cNvPr>
          <p:cNvSpPr txBox="1"/>
          <p:nvPr/>
        </p:nvSpPr>
        <p:spPr>
          <a:xfrm>
            <a:off x="6016968" y="3883514"/>
            <a:ext cx="1699827" cy="571414"/>
          </a:xfrm>
          <a:prstGeom prst="rect">
            <a:avLst/>
          </a:prstGeom>
          <a:noFill/>
        </p:spPr>
        <p:txBody>
          <a:bodyPr wrap="square" rtlCol="0">
            <a:prstTxWarp prst="textPlain">
              <a:avLst/>
            </a:prstTxWarp>
            <a:spAutoFit/>
          </a:bodyPr>
          <a:lstStyle/>
          <a:p>
            <a:pPr algn="ctr"/>
            <a:r>
              <a:rPr lang="en-US" sz="2400" b="1" dirty="0">
                <a:solidFill>
                  <a:schemeClr val="bg2">
                    <a:lumMod val="10000"/>
                  </a:schemeClr>
                </a:solidFill>
              </a:rPr>
              <a:t>All plastic</a:t>
            </a:r>
          </a:p>
          <a:p>
            <a:pPr algn="ctr"/>
            <a:r>
              <a:rPr lang="en-US" sz="2400" b="1" dirty="0">
                <a:solidFill>
                  <a:schemeClr val="bg2">
                    <a:lumMod val="10000"/>
                  </a:schemeClr>
                </a:solidFill>
              </a:rPr>
              <a:t>All the time</a:t>
            </a:r>
          </a:p>
        </p:txBody>
      </p:sp>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3751832" cy="830997"/>
          </a:xfrm>
          <a:prstGeom prst="rect">
            <a:avLst/>
          </a:prstGeom>
          <a:noFill/>
        </p:spPr>
        <p:txBody>
          <a:bodyPr wrap="square" rtlCol="0">
            <a:spAutoFit/>
          </a:bodyPr>
          <a:lstStyle/>
          <a:p>
            <a:r>
              <a:rPr lang="en-US" sz="2400" dirty="0">
                <a:solidFill>
                  <a:schemeClr val="accent4">
                    <a:lumMod val="60000"/>
                    <a:lumOff val="40000"/>
                  </a:schemeClr>
                </a:solidFill>
              </a:rPr>
              <a:t>exploit</a:t>
            </a:r>
            <a:r>
              <a:rPr lang="en-US" sz="2400" dirty="0"/>
              <a:t> ~ </a:t>
            </a:r>
            <a:r>
              <a:rPr lang="en-US" sz="2400" i="1" dirty="0" err="1">
                <a:solidFill>
                  <a:schemeClr val="accent4">
                    <a:lumMod val="60000"/>
                    <a:lumOff val="40000"/>
                  </a:schemeClr>
                </a:solidFill>
                <a:latin typeface="Times New Roman" panose="02020603050405020304" pitchFamily="18" charset="0"/>
                <a:cs typeface="Times New Roman" panose="02020603050405020304" pitchFamily="18" charset="0"/>
              </a:rPr>
              <a:t>emporeuomai</a:t>
            </a:r>
            <a:r>
              <a:rPr lang="en-US" sz="2400" dirty="0"/>
              <a:t> – </a:t>
            </a:r>
            <a:r>
              <a:rPr lang="en-US" sz="2400" i="1" dirty="0"/>
              <a:t>emporium</a:t>
            </a:r>
            <a:endParaRPr lang="en-US" sz="3600" dirty="0">
              <a:solidFill>
                <a:schemeClr val="accent4">
                  <a:lumMod val="60000"/>
                  <a:lumOff val="40000"/>
                </a:schemeClr>
              </a:solidFill>
            </a:endParaRPr>
          </a:p>
        </p:txBody>
      </p:sp>
      <p:sp>
        <p:nvSpPr>
          <p:cNvPr id="6" name="TextBox 5">
            <a:extLst>
              <a:ext uri="{FF2B5EF4-FFF2-40B4-BE49-F238E27FC236}">
                <a16:creationId xmlns:a16="http://schemas.microsoft.com/office/drawing/2014/main" id="{7E11EFE9-6783-4089-9668-DE0B6710236C}"/>
              </a:ext>
            </a:extLst>
          </p:cNvPr>
          <p:cNvSpPr txBox="1"/>
          <p:nvPr/>
        </p:nvSpPr>
        <p:spPr>
          <a:xfrm>
            <a:off x="530942" y="2910551"/>
            <a:ext cx="3038168" cy="830997"/>
          </a:xfrm>
          <a:prstGeom prst="rect">
            <a:avLst/>
          </a:prstGeom>
          <a:noFill/>
        </p:spPr>
        <p:txBody>
          <a:bodyPr wrap="square" rtlCol="0">
            <a:spAutoFit/>
          </a:bodyPr>
          <a:lstStyle/>
          <a:p>
            <a:r>
              <a:rPr lang="en-US" sz="2400" dirty="0">
                <a:solidFill>
                  <a:schemeClr val="accent4">
                    <a:lumMod val="60000"/>
                    <a:lumOff val="40000"/>
                  </a:schemeClr>
                </a:solidFill>
                <a:effectLst>
                  <a:outerShdw blurRad="38100" dist="38100" dir="2700000" algn="tl">
                    <a:srgbClr val="000000">
                      <a:alpha val="43137"/>
                    </a:srgbClr>
                  </a:outerShdw>
                </a:effectLst>
              </a:rPr>
              <a:t>deceptive</a:t>
            </a:r>
            <a:r>
              <a:rPr lang="en-US" sz="2400" dirty="0">
                <a:effectLst>
                  <a:outerShdw blurRad="38100" dist="38100" dir="2700000" algn="tl">
                    <a:srgbClr val="000000">
                      <a:alpha val="43137"/>
                    </a:srgbClr>
                  </a:outerShdw>
                </a:effectLst>
              </a:rPr>
              <a:t> ~ </a:t>
            </a:r>
            <a:r>
              <a:rPr lang="en-US" sz="2400"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plastos</a:t>
            </a:r>
            <a:r>
              <a:rPr lang="en-US" sz="2400" dirty="0">
                <a:effectLst>
                  <a:outerShdw blurRad="38100" dist="38100" dir="2700000" algn="tl">
                    <a:srgbClr val="000000">
                      <a:alpha val="43137"/>
                    </a:srgbClr>
                  </a:outerShdw>
                </a:effectLst>
              </a:rPr>
              <a:t> – </a:t>
            </a:r>
            <a:r>
              <a:rPr lang="en-US" sz="2400" i="1" dirty="0">
                <a:effectLst>
                  <a:outerShdw blurRad="38100" dist="38100" dir="2700000" algn="tl">
                    <a:srgbClr val="000000">
                      <a:alpha val="43137"/>
                    </a:srgbClr>
                  </a:outerShdw>
                </a:effectLst>
              </a:rPr>
              <a:t>plastic</a:t>
            </a:r>
            <a:endParaRPr lang="en-US" sz="3600" dirty="0">
              <a:solidFill>
                <a:schemeClr val="accent4">
                  <a:lumMod val="60000"/>
                  <a:lumOff val="40000"/>
                </a:schemeClr>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E9000022-5E70-4DFF-83AF-12AC4143A428}"/>
              </a:ext>
            </a:extLst>
          </p:cNvPr>
          <p:cNvSpPr txBox="1"/>
          <p:nvPr/>
        </p:nvSpPr>
        <p:spPr>
          <a:xfrm>
            <a:off x="734437" y="2112361"/>
            <a:ext cx="3433009"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 </a:t>
            </a:r>
            <a:r>
              <a:rPr lang="en-US" sz="2400" dirty="0"/>
              <a:t>KJV ~</a:t>
            </a:r>
            <a:r>
              <a:rPr lang="en-US" sz="2400" i="1" dirty="0"/>
              <a:t> </a:t>
            </a:r>
            <a:r>
              <a:rPr lang="en-US" sz="2400" dirty="0">
                <a:solidFill>
                  <a:schemeClr val="accent4">
                    <a:lumMod val="60000"/>
                    <a:lumOff val="40000"/>
                  </a:schemeClr>
                </a:solidFill>
              </a:rPr>
              <a:t>make merchandise</a:t>
            </a:r>
          </a:p>
        </p:txBody>
      </p:sp>
      <p:sp>
        <p:nvSpPr>
          <p:cNvPr id="27" name="TextBox 26">
            <a:extLst>
              <a:ext uri="{FF2B5EF4-FFF2-40B4-BE49-F238E27FC236}">
                <a16:creationId xmlns:a16="http://schemas.microsoft.com/office/drawing/2014/main" id="{95118A44-AF2F-498E-AEF2-C37282903EE7}"/>
              </a:ext>
            </a:extLst>
          </p:cNvPr>
          <p:cNvSpPr txBox="1"/>
          <p:nvPr/>
        </p:nvSpPr>
        <p:spPr>
          <a:xfrm>
            <a:off x="4482044" y="1923190"/>
            <a:ext cx="2908381" cy="1200329"/>
          </a:xfrm>
          <a:prstGeom prst="rect">
            <a:avLst/>
          </a:prstGeom>
          <a:solidFill>
            <a:schemeClr val="bg1"/>
          </a:solidFill>
          <a:ln w="57150">
            <a:solidFill>
              <a:srgbClr val="FF0000"/>
            </a:solidFill>
          </a:ln>
        </p:spPr>
        <p:txBody>
          <a:bodyPr wrap="square" rtlCol="0">
            <a:spAutoFit/>
          </a:bodyPr>
          <a:lstStyle/>
          <a:p>
            <a:pPr algn="ctr"/>
            <a:r>
              <a:rPr lang="en-US" sz="2400" b="1" dirty="0">
                <a:solidFill>
                  <a:schemeClr val="bg2">
                    <a:lumMod val="10000"/>
                  </a:schemeClr>
                </a:solidFill>
              </a:rPr>
              <a:t>Making merchandise through deception since 4004 BC</a:t>
            </a:r>
          </a:p>
        </p:txBody>
      </p:sp>
      <p:pic>
        <p:nvPicPr>
          <p:cNvPr id="32" name="Picture 31">
            <a:extLst>
              <a:ext uri="{FF2B5EF4-FFF2-40B4-BE49-F238E27FC236}">
                <a16:creationId xmlns:a16="http://schemas.microsoft.com/office/drawing/2014/main" id="{28074225-6E55-4A7F-B62F-58143EECAB2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8872661">
            <a:off x="6971319" y="1509076"/>
            <a:ext cx="658704" cy="1074135"/>
          </a:xfrm>
          <a:prstGeom prst="rect">
            <a:avLst/>
          </a:prstGeom>
        </p:spPr>
      </p:pic>
      <p:sp>
        <p:nvSpPr>
          <p:cNvPr id="31" name="Rectangle: Rounded Corners 30">
            <a:extLst>
              <a:ext uri="{FF2B5EF4-FFF2-40B4-BE49-F238E27FC236}">
                <a16:creationId xmlns:a16="http://schemas.microsoft.com/office/drawing/2014/main" id="{6185FDA7-9288-4F3C-89BB-108F54298939}"/>
              </a:ext>
            </a:extLst>
          </p:cNvPr>
          <p:cNvSpPr/>
          <p:nvPr/>
        </p:nvSpPr>
        <p:spPr>
          <a:xfrm>
            <a:off x="4572000" y="796342"/>
            <a:ext cx="2863660" cy="712186"/>
          </a:xfrm>
          <a:prstGeom prst="roundRect">
            <a:avLst>
              <a:gd name="adj" fmla="val 16282"/>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Content Placeholder 4">
            <a:extLst>
              <a:ext uri="{FF2B5EF4-FFF2-40B4-BE49-F238E27FC236}">
                <a16:creationId xmlns:a16="http://schemas.microsoft.com/office/drawing/2014/main" id="{46CF6746-3CC5-4F08-B717-1A41C382CDE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667" b="92667" l="1739" r="88696">
                        <a14:foregroundMark x1="5217" y1="23333" x2="5217" y2="23333"/>
                        <a14:foregroundMark x1="40000" y1="8667" x2="40000" y2="8667"/>
                        <a14:foregroundMark x1="40870" y1="90000" x2="40870" y2="90000"/>
                        <a14:foregroundMark x1="40000" y1="93333" x2="40000" y2="93333"/>
                        <a14:foregroundMark x1="38261" y1="5333" x2="38261" y2="5333"/>
                        <a14:foregroundMark x1="2609" y1="22667" x2="2609" y2="22667"/>
                        <a14:foregroundMark x1="3478" y1="20667" x2="3478" y2="20667"/>
                        <a14:foregroundMark x1="1739" y1="30667" x2="1739" y2="30667"/>
                        <a14:backgroundMark x1="870" y1="20667" x2="870" y2="20667"/>
                        <a14:backgroundMark x1="0" y1="23333" x2="0" y2="23333"/>
                        <a14:backgroundMark x1="1739" y1="22667" x2="1739" y2="2266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6996580" y="381044"/>
            <a:ext cx="513196" cy="669386"/>
          </a:xfrm>
          <a:prstGeom prst="rect">
            <a:avLst/>
          </a:prstGeom>
        </p:spPr>
      </p:pic>
    </p:spTree>
    <p:extLst>
      <p:ext uri="{BB962C8B-B14F-4D97-AF65-F5344CB8AC3E}">
        <p14:creationId xmlns:p14="http://schemas.microsoft.com/office/powerpoint/2010/main" val="322565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21" presetClass="entr" presetSubtype="8" repeatCount="indefinite"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heel(8)">
                                      <p:cBhvr>
                                        <p:cTn id="18" dur="2000"/>
                                        <p:tgtEl>
                                          <p:spTgt spid="31"/>
                                        </p:tgtEl>
                                      </p:cBhvr>
                                    </p:animEffect>
                                  </p:childTnLst>
                                </p:cTn>
                              </p:par>
                              <p:par>
                                <p:cTn id="19" presetID="22" presetClass="entr" presetSubtype="1"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30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500"/>
                            </p:stCondLst>
                            <p:childTnLst>
                              <p:par>
                                <p:cTn id="28" presetID="22" presetClass="entr" presetSubtype="1" fill="hold" grpId="0" nodeType="afterEffect">
                                  <p:stCondLst>
                                    <p:cond delay="50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p:bldP spid="6" grpId="0"/>
      <p:bldP spid="9" grpId="0"/>
      <p:bldP spid="27"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Tree>
    <p:extLst>
      <p:ext uri="{BB962C8B-B14F-4D97-AF65-F5344CB8AC3E}">
        <p14:creationId xmlns:p14="http://schemas.microsoft.com/office/powerpoint/2010/main" val="373025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Tree>
    <p:extLst>
      <p:ext uri="{BB962C8B-B14F-4D97-AF65-F5344CB8AC3E}">
        <p14:creationId xmlns:p14="http://schemas.microsoft.com/office/powerpoint/2010/main" val="71542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387066" cy="523220"/>
          </a:xfrm>
          <a:prstGeom prst="rect">
            <a:avLst/>
          </a:prstGeom>
          <a:noFill/>
        </p:spPr>
        <p:txBody>
          <a:bodyPr wrap="square" rtlCol="0">
            <a:spAutoFit/>
          </a:bodyPr>
          <a:lstStyle/>
          <a:p>
            <a:r>
              <a:rPr lang="en-US" sz="2800" dirty="0">
                <a:solidFill>
                  <a:schemeClr val="accent4">
                    <a:lumMod val="60000"/>
                    <a:lumOff val="40000"/>
                  </a:schemeClr>
                </a:solidFill>
              </a:rPr>
              <a:t>hell</a:t>
            </a:r>
            <a:r>
              <a:rPr lang="en-US" sz="2800" dirty="0"/>
              <a:t> ~ 3 Greek words translated </a:t>
            </a:r>
            <a:r>
              <a:rPr lang="en-US" sz="2800" i="1" dirty="0"/>
              <a:t>“hell”</a:t>
            </a:r>
            <a:r>
              <a:rPr lang="en-US" sz="2800" dirty="0"/>
              <a:t> in New Testament</a:t>
            </a:r>
            <a:endParaRPr lang="en-US" sz="2800" dirty="0">
              <a:solidFill>
                <a:schemeClr val="accent4">
                  <a:lumMod val="60000"/>
                  <a:lumOff val="40000"/>
                </a:schemeClr>
              </a:solidFill>
            </a:endParaRPr>
          </a:p>
        </p:txBody>
      </p:sp>
      <p:sp>
        <p:nvSpPr>
          <p:cNvPr id="9" name="TextBox 8">
            <a:extLst>
              <a:ext uri="{FF2B5EF4-FFF2-40B4-BE49-F238E27FC236}">
                <a16:creationId xmlns:a16="http://schemas.microsoft.com/office/drawing/2014/main" id="{E9000022-5E70-4DFF-83AF-12AC4143A428}"/>
              </a:ext>
            </a:extLst>
          </p:cNvPr>
          <p:cNvSpPr txBox="1"/>
          <p:nvPr/>
        </p:nvSpPr>
        <p:spPr>
          <a:xfrm>
            <a:off x="734438" y="1812124"/>
            <a:ext cx="7850222" cy="984885"/>
          </a:xfrm>
          <a:prstGeom prst="rect">
            <a:avLst/>
          </a:prstGeom>
          <a:noFill/>
        </p:spPr>
        <p:txBody>
          <a:bodyPr wrap="square" rtlCol="0">
            <a:spAutoFit/>
          </a:bodyPr>
          <a:lstStyle/>
          <a:p>
            <a:r>
              <a:rPr lang="en-US" sz="2800" dirty="0">
                <a:solidFill>
                  <a:schemeClr val="bg1"/>
                </a:solidFill>
              </a:rPr>
              <a:t>1.	 </a:t>
            </a:r>
            <a:r>
              <a:rPr lang="en-US" sz="2800" i="1" dirty="0" err="1">
                <a:solidFill>
                  <a:schemeClr val="accent4">
                    <a:lumMod val="60000"/>
                    <a:lumOff val="40000"/>
                  </a:schemeClr>
                </a:solidFill>
                <a:latin typeface="Times New Roman" panose="02020603050405020304" pitchFamily="18" charset="0"/>
                <a:cs typeface="Times New Roman" panose="02020603050405020304" pitchFamily="18" charset="0"/>
              </a:rPr>
              <a:t>hadēs</a:t>
            </a:r>
            <a:r>
              <a:rPr lang="en-US" sz="2800" dirty="0"/>
              <a:t> ~ (Hebrew, </a:t>
            </a:r>
            <a:r>
              <a:rPr lang="en-US" sz="2800" i="1" dirty="0" err="1">
                <a:solidFill>
                  <a:schemeClr val="accent4">
                    <a:lumMod val="60000"/>
                    <a:lumOff val="40000"/>
                  </a:schemeClr>
                </a:solidFill>
                <a:latin typeface="Times New Roman" panose="02020603050405020304" pitchFamily="18" charset="0"/>
                <a:cs typeface="Times New Roman" panose="02020603050405020304" pitchFamily="18" charset="0"/>
              </a:rPr>
              <a:t>sheol</a:t>
            </a:r>
            <a:r>
              <a:rPr lang="en-US" sz="2800" dirty="0"/>
              <a:t>) (11x) region of departed spirits of the lost (Matt. 11:23)</a:t>
            </a:r>
          </a:p>
        </p:txBody>
      </p:sp>
      <p:sp>
        <p:nvSpPr>
          <p:cNvPr id="7" name="TextBox 6">
            <a:extLst>
              <a:ext uri="{FF2B5EF4-FFF2-40B4-BE49-F238E27FC236}">
                <a16:creationId xmlns:a16="http://schemas.microsoft.com/office/drawing/2014/main" id="{FBA84C4F-7421-4555-B9A2-BCF66A800C1B}"/>
              </a:ext>
            </a:extLst>
          </p:cNvPr>
          <p:cNvSpPr txBox="1"/>
          <p:nvPr/>
        </p:nvSpPr>
        <p:spPr>
          <a:xfrm>
            <a:off x="737643" y="2718769"/>
            <a:ext cx="7850222" cy="1431161"/>
          </a:xfrm>
          <a:prstGeom prst="rect">
            <a:avLst/>
          </a:prstGeom>
          <a:noFill/>
        </p:spPr>
        <p:txBody>
          <a:bodyPr wrap="square" rtlCol="0">
            <a:spAutoFit/>
          </a:bodyPr>
          <a:lstStyle/>
          <a:p>
            <a:r>
              <a:rPr lang="en-US" sz="2800" dirty="0">
                <a:solidFill>
                  <a:schemeClr val="bg1"/>
                </a:solidFill>
              </a:rPr>
              <a:t>2.	 </a:t>
            </a:r>
            <a:r>
              <a:rPr lang="en-US" sz="2800" i="1" dirty="0" err="1">
                <a:solidFill>
                  <a:schemeClr val="accent4">
                    <a:lumMod val="60000"/>
                    <a:lumOff val="40000"/>
                  </a:schemeClr>
                </a:solidFill>
              </a:rPr>
              <a:t>gèenna</a:t>
            </a:r>
            <a:r>
              <a:rPr lang="en-US" sz="2800" dirty="0"/>
              <a:t> ~ (12x)place of eternal torment (derived from Valley of </a:t>
            </a:r>
            <a:r>
              <a:rPr lang="en-US" sz="2800" dirty="0" err="1"/>
              <a:t>Himmon</a:t>
            </a:r>
            <a:r>
              <a:rPr lang="en-US" sz="2800" dirty="0"/>
              <a:t> (literally, </a:t>
            </a:r>
            <a:r>
              <a:rPr lang="en-US" sz="2800" i="1" dirty="0"/>
              <a:t>“doubtless a place of lamenting”</a:t>
            </a:r>
            <a:r>
              <a:rPr lang="en-US" sz="2800" dirty="0"/>
              <a:t>) (Matt. 5:22)</a:t>
            </a:r>
          </a:p>
        </p:txBody>
      </p:sp>
      <p:sp>
        <p:nvSpPr>
          <p:cNvPr id="8" name="TextBox 7">
            <a:extLst>
              <a:ext uri="{FF2B5EF4-FFF2-40B4-BE49-F238E27FC236}">
                <a16:creationId xmlns:a16="http://schemas.microsoft.com/office/drawing/2014/main" id="{4685DF70-8C11-451E-B44E-4FB54F2358DD}"/>
              </a:ext>
            </a:extLst>
          </p:cNvPr>
          <p:cNvSpPr txBox="1"/>
          <p:nvPr/>
        </p:nvSpPr>
        <p:spPr>
          <a:xfrm>
            <a:off x="736034" y="4544306"/>
            <a:ext cx="7850222" cy="984885"/>
          </a:xfrm>
          <a:prstGeom prst="rect">
            <a:avLst/>
          </a:prstGeom>
          <a:noFill/>
        </p:spPr>
        <p:txBody>
          <a:bodyPr wrap="square" rtlCol="0">
            <a:spAutoFit/>
          </a:bodyPr>
          <a:lstStyle/>
          <a:p>
            <a:r>
              <a:rPr lang="en-US" sz="2800" dirty="0">
                <a:solidFill>
                  <a:schemeClr val="bg1"/>
                </a:solidFill>
                <a:cs typeface="Times New Roman" panose="02020603050405020304" pitchFamily="18" charset="0"/>
              </a:rPr>
              <a:t>3.</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accent4">
                    <a:lumMod val="60000"/>
                    <a:lumOff val="40000"/>
                  </a:schemeClr>
                </a:solidFill>
                <a:latin typeface="Times New Roman" panose="02020603050405020304" pitchFamily="18" charset="0"/>
                <a:cs typeface="Times New Roman" panose="02020603050405020304" pitchFamily="18" charset="0"/>
              </a:rPr>
              <a:t>tartarus</a:t>
            </a:r>
            <a:r>
              <a:rPr lang="en-US" sz="2800" dirty="0"/>
              <a:t> ~ (1x) probably akin to </a:t>
            </a:r>
            <a:r>
              <a:rPr lang="en-US" sz="2800" i="1" dirty="0" err="1">
                <a:solidFill>
                  <a:schemeClr val="accent4">
                    <a:lumMod val="60000"/>
                    <a:lumOff val="40000"/>
                  </a:schemeClr>
                </a:solidFill>
                <a:latin typeface="Times New Roman" panose="02020603050405020304" pitchFamily="18" charset="0"/>
                <a:cs typeface="Times New Roman" panose="02020603050405020304" pitchFamily="18" charset="0"/>
              </a:rPr>
              <a:t>abyssō</a:t>
            </a:r>
            <a:r>
              <a:rPr lang="en-US" sz="2800" i="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800" dirty="0">
                <a:solidFill>
                  <a:schemeClr val="bg1"/>
                </a:solidFill>
                <a:cs typeface="Times New Roman" panose="02020603050405020304" pitchFamily="18" charset="0"/>
              </a:rPr>
              <a:t>(the Bottomless Pit)</a:t>
            </a:r>
          </a:p>
        </p:txBody>
      </p:sp>
      <p:sp>
        <p:nvSpPr>
          <p:cNvPr id="10" name="TextBox 9">
            <a:extLst>
              <a:ext uri="{FF2B5EF4-FFF2-40B4-BE49-F238E27FC236}">
                <a16:creationId xmlns:a16="http://schemas.microsoft.com/office/drawing/2014/main" id="{678A0C2D-5720-4493-A14A-CBD00F1612DF}"/>
              </a:ext>
            </a:extLst>
          </p:cNvPr>
          <p:cNvSpPr txBox="1"/>
          <p:nvPr/>
        </p:nvSpPr>
        <p:spPr>
          <a:xfrm>
            <a:off x="1130967" y="5455656"/>
            <a:ext cx="7463305" cy="53860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cs typeface="Times New Roman" panose="02020603050405020304" pitchFamily="18" charset="0"/>
              </a:rPr>
              <a:t> Literally, the verb form ~ </a:t>
            </a:r>
            <a:r>
              <a:rPr lang="en-US" sz="2800" i="1" dirty="0" err="1">
                <a:solidFill>
                  <a:schemeClr val="accent4">
                    <a:lumMod val="60000"/>
                    <a:lumOff val="40000"/>
                  </a:schemeClr>
                </a:solidFill>
                <a:latin typeface="Times New Roman" panose="02020603050405020304" pitchFamily="18" charset="0"/>
                <a:cs typeface="Times New Roman" panose="02020603050405020304" pitchFamily="18" charset="0"/>
              </a:rPr>
              <a:t>tartaroō</a:t>
            </a:r>
            <a:endParaRPr lang="en-US" sz="2800" i="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5700C93-D9C5-434E-8B1E-D9CE80AB0DB2}"/>
              </a:ext>
            </a:extLst>
          </p:cNvPr>
          <p:cNvSpPr txBox="1"/>
          <p:nvPr/>
        </p:nvSpPr>
        <p:spPr>
          <a:xfrm>
            <a:off x="1135887" y="4069308"/>
            <a:ext cx="7463305" cy="53860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cs typeface="Times New Roman" panose="02020603050405020304" pitchFamily="18" charset="0"/>
              </a:rPr>
              <a:t> Most likely </a:t>
            </a:r>
            <a:r>
              <a:rPr lang="en-US" sz="2800" dirty="0">
                <a:solidFill>
                  <a:schemeClr val="accent4">
                    <a:lumMod val="60000"/>
                    <a:lumOff val="40000"/>
                  </a:schemeClr>
                </a:solidFill>
                <a:cs typeface="Times New Roman" panose="02020603050405020304" pitchFamily="18" charset="0"/>
              </a:rPr>
              <a:t>the Lake of Fire </a:t>
            </a:r>
            <a:r>
              <a:rPr lang="en-US" sz="2800" dirty="0">
                <a:solidFill>
                  <a:schemeClr val="bg1"/>
                </a:solidFill>
                <a:cs typeface="Times New Roman" panose="02020603050405020304" pitchFamily="18" charset="0"/>
              </a:rPr>
              <a:t>(Rev. 19, 20)</a:t>
            </a:r>
            <a:endParaRPr lang="en-US" sz="2800" i="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03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9"/>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3" presetClass="emph" presetSubtype="2" fill="hold" grpId="1" nodeType="withEffect">
                                  <p:stCondLst>
                                    <p:cond delay="0"/>
                                  </p:stCondLst>
                                  <p:childTnLst>
                                    <p:animClr clrSpc="rgb" dir="cw">
                                      <p:cBhvr override="childStyle">
                                        <p:cTn id="31" dur="500" fill="hold"/>
                                        <p:tgtEl>
                                          <p:spTgt spid="7"/>
                                        </p:tgtEl>
                                        <p:attrNameLst>
                                          <p:attrName>style.color</p:attrName>
                                        </p:attrNameLst>
                                      </p:cBhvr>
                                      <p:to>
                                        <a:schemeClr val="accent2"/>
                                      </p:to>
                                    </p:animClr>
                                  </p:childTnLst>
                                </p:cTn>
                              </p:par>
                              <p:par>
                                <p:cTn id="32" presetID="3" presetClass="emph" presetSubtype="2" fill="hold" grpId="1" nodeType="withEffect">
                                  <p:stCondLst>
                                    <p:cond delay="0"/>
                                  </p:stCondLst>
                                  <p:childTnLst>
                                    <p:animClr clrSpc="rgb" dir="cw">
                                      <p:cBhvr override="childStyle">
                                        <p:cTn id="33" dur="500" fill="hold"/>
                                        <p:tgtEl>
                                          <p:spTgt spid="11"/>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9" grpId="1"/>
      <p:bldP spid="7" grpId="0"/>
      <p:bldP spid="7" grpId="1"/>
      <p:bldP spid="8" grpId="0"/>
      <p:bldP spid="10" grpId="0"/>
      <p:bldP spid="11" grpId="0"/>
      <p:bldP spid="11"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Tree>
    <p:extLst>
      <p:ext uri="{BB962C8B-B14F-4D97-AF65-F5344CB8AC3E}">
        <p14:creationId xmlns:p14="http://schemas.microsoft.com/office/powerpoint/2010/main" val="3535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185514D-4897-4E1B-BA3F-7EFBB6EF1804}"/>
              </a:ext>
            </a:extLst>
          </p:cNvPr>
          <p:cNvSpPr/>
          <p:nvPr/>
        </p:nvSpPr>
        <p:spPr>
          <a:xfrm>
            <a:off x="1512801" y="3787097"/>
            <a:ext cx="4216880" cy="67454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32038"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Cor. </a:t>
            </a:r>
            <a:r>
              <a:rPr lang="en-US" sz="3200">
                <a:effectLst>
                  <a:outerShdw blurRad="38100" dist="38100" dir="2700000" algn="tl">
                    <a:srgbClr val="000000">
                      <a:alpha val="43137"/>
                    </a:srgbClr>
                  </a:outerShdw>
                </a:effectLst>
              </a:rPr>
              <a:t>6:9b-11 </a:t>
            </a:r>
            <a:r>
              <a:rPr lang="en-US" sz="3200" dirty="0">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9b</a:t>
            </a:r>
            <a:r>
              <a:rPr lang="en-US" sz="3200" dirty="0">
                <a:effectLst>
                  <a:outerShdw blurRad="38100" dist="38100" dir="2700000" algn="tl">
                    <a:srgbClr val="000000">
                      <a:alpha val="43137"/>
                    </a:srgbClr>
                  </a:outerShdw>
                </a:effectLst>
              </a:rPr>
              <a:t> </a:t>
            </a:r>
            <a:r>
              <a:rPr lang="en-US" sz="3200" dirty="0">
                <a:solidFill>
                  <a:schemeClr val="accent4">
                    <a:lumMod val="60000"/>
                    <a:lumOff val="40000"/>
                  </a:schemeClr>
                </a:solidFill>
                <a:effectLst>
                  <a:outerShdw blurRad="38100" dist="38100" dir="2700000" algn="tl">
                    <a:srgbClr val="000000">
                      <a:alpha val="43137"/>
                    </a:srgbClr>
                  </a:outerShdw>
                </a:effectLst>
              </a:rPr>
              <a:t>Do not be deceived. Neither fornicators, nor idolaters, nor adulterers, nor homosexuals, nor sodomites, </a:t>
            </a:r>
            <a:r>
              <a:rPr lang="en-US" sz="3200" baseline="30000"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 </a:t>
            </a:r>
            <a:r>
              <a:rPr lang="en-US" sz="3200" dirty="0">
                <a:solidFill>
                  <a:schemeClr val="accent4">
                    <a:lumMod val="60000"/>
                    <a:lumOff val="40000"/>
                  </a:schemeClr>
                </a:solidFill>
                <a:effectLst>
                  <a:outerShdw blurRad="38100" dist="38100" dir="2700000" algn="tl">
                    <a:srgbClr val="000000">
                      <a:alpha val="43137"/>
                    </a:srgbClr>
                  </a:outerShdw>
                </a:effectLst>
              </a:rPr>
              <a:t>nor thieves, nor covetous, nor drunkards, nor revilers, nor extortioners will inherit the kingdom of God.</a:t>
            </a:r>
            <a:endParaRPr lang="en-US" sz="6600" dirty="0">
              <a:solidFill>
                <a:schemeClr val="accent4">
                  <a:lumMod val="60000"/>
                  <a:lumOff val="40000"/>
                </a:schemeClr>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CD752BE-A3F9-4087-A7F9-21DB34051010}"/>
              </a:ext>
            </a:extLst>
          </p:cNvPr>
          <p:cNvSpPr txBox="1"/>
          <p:nvPr/>
        </p:nvSpPr>
        <p:spPr>
          <a:xfrm>
            <a:off x="457200" y="3801979"/>
            <a:ext cx="8219975" cy="2062103"/>
          </a:xfrm>
          <a:prstGeom prst="rect">
            <a:avLst/>
          </a:prstGeom>
          <a:noFill/>
        </p:spPr>
        <p:txBody>
          <a:bodyPr wrap="square" rtlCol="0">
            <a:spAutoFit/>
          </a:bodyPr>
          <a:lstStyle/>
          <a:p>
            <a:r>
              <a:rPr lang="en-US" sz="3200" baseline="30000" dirty="0">
                <a:effectLst>
                  <a:outerShdw blurRad="38100" dist="38100" dir="2700000" algn="tl">
                    <a:srgbClr val="000000">
                      <a:alpha val="43137"/>
                    </a:srgbClr>
                  </a:outerShdw>
                </a:effectLst>
              </a:rPr>
              <a:t>11</a:t>
            </a:r>
            <a:r>
              <a:rPr lang="en-US" sz="3200" dirty="0">
                <a:effectLst>
                  <a:outerShdw blurRad="38100" dist="38100" dir="2700000" algn="tl">
                    <a:srgbClr val="000000">
                      <a:alpha val="43137"/>
                    </a:srgbClr>
                  </a:outerShdw>
                </a:effectLst>
              </a:rPr>
              <a:t> </a:t>
            </a:r>
            <a:r>
              <a:rPr lang="en-US" sz="3200" dirty="0">
                <a:solidFill>
                  <a:schemeClr val="accent4">
                    <a:lumMod val="60000"/>
                    <a:lumOff val="40000"/>
                  </a:schemeClr>
                </a:solidFill>
                <a:effectLst>
                  <a:outerShdw blurRad="38100" dist="38100" dir="2700000" algn="tl">
                    <a:srgbClr val="000000">
                      <a:alpha val="43137"/>
                    </a:srgbClr>
                  </a:outerShdw>
                </a:effectLst>
              </a:rPr>
              <a:t>And such were some of you. But you were washed, but you were sanctified, but you were justified in the name of the Lord Jesus and by the Spirit of our God.</a:t>
            </a:r>
          </a:p>
        </p:txBody>
      </p:sp>
    </p:spTree>
    <p:extLst>
      <p:ext uri="{BB962C8B-B14F-4D97-AF65-F5344CB8AC3E}">
        <p14:creationId xmlns:p14="http://schemas.microsoft.com/office/powerpoint/2010/main" val="392887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Tree>
    <p:extLst>
      <p:ext uri="{BB962C8B-B14F-4D97-AF65-F5344CB8AC3E}">
        <p14:creationId xmlns:p14="http://schemas.microsoft.com/office/powerpoint/2010/main" val="429295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32038" cy="584775"/>
          </a:xfrm>
          <a:prstGeom prst="rect">
            <a:avLst/>
          </a:prstGeom>
          <a:noFill/>
        </p:spPr>
        <p:txBody>
          <a:bodyPr wrap="square" rtlCol="0">
            <a:spAutoFit/>
          </a:bodyPr>
          <a:lstStyle/>
          <a:p>
            <a:r>
              <a:rPr lang="en-US" sz="3200" dirty="0">
                <a:solidFill>
                  <a:schemeClr val="accent4">
                    <a:lumMod val="60000"/>
                    <a:lumOff val="40000"/>
                  </a:schemeClr>
                </a:solidFill>
              </a:rPr>
              <a:t>oppressed</a:t>
            </a:r>
            <a:r>
              <a:rPr lang="en-US" sz="3200" dirty="0"/>
              <a:t> (v. 7)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kataponeō</a:t>
            </a:r>
            <a:r>
              <a:rPr lang="en-US" sz="3200" dirty="0"/>
              <a:t> – </a:t>
            </a:r>
            <a:r>
              <a:rPr lang="en-US" sz="3200" i="1" dirty="0"/>
              <a:t>to wear down</a:t>
            </a:r>
            <a:r>
              <a:rPr lang="en-US" sz="3200" dirty="0"/>
              <a:t> </a:t>
            </a:r>
            <a:endParaRPr lang="en-US" sz="4400" dirty="0">
              <a:solidFill>
                <a:schemeClr val="accent4">
                  <a:lumMod val="60000"/>
                  <a:lumOff val="40000"/>
                </a:schemeClr>
              </a:solidFill>
            </a:endParaRPr>
          </a:p>
        </p:txBody>
      </p:sp>
    </p:spTree>
    <p:extLst>
      <p:ext uri="{BB962C8B-B14F-4D97-AF65-F5344CB8AC3E}">
        <p14:creationId xmlns:p14="http://schemas.microsoft.com/office/powerpoint/2010/main" val="304346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Tree>
    <p:extLst>
      <p:ext uri="{BB962C8B-B14F-4D97-AF65-F5344CB8AC3E}">
        <p14:creationId xmlns:p14="http://schemas.microsoft.com/office/powerpoint/2010/main" val="251737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32038" cy="584775"/>
          </a:xfrm>
          <a:prstGeom prst="rect">
            <a:avLst/>
          </a:prstGeom>
          <a:noFill/>
        </p:spPr>
        <p:txBody>
          <a:bodyPr wrap="square" rtlCol="0">
            <a:spAutoFit/>
          </a:bodyPr>
          <a:lstStyle/>
          <a:p>
            <a:r>
              <a:rPr lang="en-US" sz="3200" dirty="0">
                <a:solidFill>
                  <a:schemeClr val="accent4">
                    <a:lumMod val="60000"/>
                    <a:lumOff val="40000"/>
                  </a:schemeClr>
                </a:solidFill>
              </a:rPr>
              <a:t>authority</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kuriotēs</a:t>
            </a:r>
            <a:r>
              <a:rPr lang="en-US" sz="3200" dirty="0"/>
              <a:t> – all authority</a:t>
            </a:r>
            <a:endParaRPr lang="en-US" sz="6600" dirty="0">
              <a:solidFill>
                <a:schemeClr val="accent4">
                  <a:lumMod val="60000"/>
                  <a:lumOff val="40000"/>
                </a:schemeClr>
              </a:solidFill>
            </a:endParaRPr>
          </a:p>
        </p:txBody>
      </p:sp>
    </p:spTree>
    <p:extLst>
      <p:ext uri="{BB962C8B-B14F-4D97-AF65-F5344CB8AC3E}">
        <p14:creationId xmlns:p14="http://schemas.microsoft.com/office/powerpoint/2010/main" val="176440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Tree>
    <p:extLst>
      <p:ext uri="{BB962C8B-B14F-4D97-AF65-F5344CB8AC3E}">
        <p14:creationId xmlns:p14="http://schemas.microsoft.com/office/powerpoint/2010/main" val="24665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3" name="TextBox 2">
            <a:extLst>
              <a:ext uri="{FF2B5EF4-FFF2-40B4-BE49-F238E27FC236}">
                <a16:creationId xmlns:a16="http://schemas.microsoft.com/office/drawing/2014/main" id="{858D18EB-7A04-4D45-B238-22DD8C1F6428}"/>
              </a:ext>
            </a:extLst>
          </p:cNvPr>
          <p:cNvSpPr txBox="1"/>
          <p:nvPr/>
        </p:nvSpPr>
        <p:spPr>
          <a:xfrm>
            <a:off x="442609" y="1357009"/>
            <a:ext cx="8232038" cy="2062103"/>
          </a:xfrm>
          <a:prstGeom prst="rect">
            <a:avLst/>
          </a:prstGeom>
          <a:noFill/>
        </p:spPr>
        <p:txBody>
          <a:bodyPr wrap="square" rtlCol="0">
            <a:spAutoFit/>
          </a:bodyPr>
          <a:lstStyle/>
          <a:p>
            <a:r>
              <a:rPr lang="en-US" sz="3200" dirty="0"/>
              <a:t>Phillips ~ </a:t>
            </a:r>
            <a:r>
              <a:rPr lang="en-US" sz="3200" dirty="0">
                <a:solidFill>
                  <a:schemeClr val="accent4">
                    <a:lumMod val="60000"/>
                    <a:lumOff val="40000"/>
                  </a:schemeClr>
                </a:solidFill>
              </a:rPr>
              <a:t>Yet even angels, who are their superiors in strength and power, do not bring insulting criticisms of such things before the Lord.</a:t>
            </a:r>
          </a:p>
        </p:txBody>
      </p:sp>
      <p:sp>
        <p:nvSpPr>
          <p:cNvPr id="4" name="TextBox 3">
            <a:extLst>
              <a:ext uri="{FF2B5EF4-FFF2-40B4-BE49-F238E27FC236}">
                <a16:creationId xmlns:a16="http://schemas.microsoft.com/office/drawing/2014/main" id="{246401A3-36A7-4E1D-A705-E00B5A2E9B4C}"/>
              </a:ext>
            </a:extLst>
          </p:cNvPr>
          <p:cNvSpPr txBox="1"/>
          <p:nvPr/>
        </p:nvSpPr>
        <p:spPr>
          <a:xfrm>
            <a:off x="445814" y="3318955"/>
            <a:ext cx="8232038" cy="2062103"/>
          </a:xfrm>
          <a:prstGeom prst="rect">
            <a:avLst/>
          </a:prstGeom>
          <a:noFill/>
        </p:spPr>
        <p:txBody>
          <a:bodyPr wrap="square" rtlCol="0">
            <a:spAutoFit/>
          </a:bodyPr>
          <a:lstStyle/>
          <a:p>
            <a:r>
              <a:rPr lang="en-US" sz="3200" dirty="0"/>
              <a:t>Jude 1:9 ~ </a:t>
            </a:r>
            <a:r>
              <a:rPr lang="en-US" sz="3200" dirty="0">
                <a:solidFill>
                  <a:schemeClr val="accent4">
                    <a:lumMod val="60000"/>
                    <a:lumOff val="40000"/>
                  </a:schemeClr>
                </a:solidFill>
              </a:rPr>
              <a:t>Yet Michael the archangel, in contending with the devil, … dared not bring against him a reviling accusation, but said, “The Lord rebuke you!”</a:t>
            </a:r>
          </a:p>
        </p:txBody>
      </p:sp>
    </p:spTree>
    <p:extLst>
      <p:ext uri="{BB962C8B-B14F-4D97-AF65-F5344CB8AC3E}">
        <p14:creationId xmlns:p14="http://schemas.microsoft.com/office/powerpoint/2010/main" val="310682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Tree>
    <p:extLst>
      <p:ext uri="{BB962C8B-B14F-4D97-AF65-F5344CB8AC3E}">
        <p14:creationId xmlns:p14="http://schemas.microsoft.com/office/powerpoint/2010/main" val="203099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9B0686E-6216-47FE-9E72-2BE887549C58}"/>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89045" y="1181856"/>
            <a:ext cx="4289001" cy="2153435"/>
          </a:xfrm>
          <a:prstGeom prst="rect">
            <a:avLst/>
          </a:prstGeom>
        </p:spPr>
      </p:pic>
      <p:pic>
        <p:nvPicPr>
          <p:cNvPr id="31" name="Picture 30">
            <a:extLst>
              <a:ext uri="{FF2B5EF4-FFF2-40B4-BE49-F238E27FC236}">
                <a16:creationId xmlns:a16="http://schemas.microsoft.com/office/drawing/2014/main" id="{C09A9FBC-C1FA-4A56-9190-8B1AADC60673}"/>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86214" y="1177908"/>
            <a:ext cx="4289001" cy="2153435"/>
          </a:xfrm>
          <a:prstGeom prst="rect">
            <a:avLst/>
          </a:prstGeom>
        </p:spPr>
      </p:pic>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pic>
        <p:nvPicPr>
          <p:cNvPr id="13" name="Picture 12">
            <a:extLst>
              <a:ext uri="{FF2B5EF4-FFF2-40B4-BE49-F238E27FC236}">
                <a16:creationId xmlns:a16="http://schemas.microsoft.com/office/drawing/2014/main" id="{8352A44E-A738-4760-AD11-1D01EC3BE220}"/>
              </a:ext>
            </a:extLst>
          </p:cNvPr>
          <p:cNvPicPr>
            <a:picLocks noChangeAspect="1"/>
          </p:cNvPicPr>
          <p:nvPr/>
        </p:nvPicPr>
        <p:blipFill>
          <a:blip r:embed="rId5">
            <a:duotone>
              <a:srgbClr val="FFC000">
                <a:shade val="45000"/>
                <a:satMod val="135000"/>
              </a:srgb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80962" y="865887"/>
            <a:ext cx="2323565" cy="2403686"/>
          </a:xfrm>
          <a:prstGeom prst="rect">
            <a:avLst/>
          </a:prstGeom>
        </p:spPr>
      </p:pic>
      <p:pic>
        <p:nvPicPr>
          <p:cNvPr id="17" name="Picture 16">
            <a:extLst>
              <a:ext uri="{FF2B5EF4-FFF2-40B4-BE49-F238E27FC236}">
                <a16:creationId xmlns:a16="http://schemas.microsoft.com/office/drawing/2014/main" id="{3544364C-F900-431F-8A89-C09BBC291DC0}"/>
              </a:ext>
            </a:extLst>
          </p:cNvPr>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187495" y="3542339"/>
            <a:ext cx="2403686" cy="2403686"/>
          </a:xfrm>
          <a:prstGeom prst="rect">
            <a:avLst/>
          </a:prstGeom>
        </p:spPr>
      </p:pic>
      <p:grpSp>
        <p:nvGrpSpPr>
          <p:cNvPr id="18" name="Group 17">
            <a:extLst>
              <a:ext uri="{FF2B5EF4-FFF2-40B4-BE49-F238E27FC236}">
                <a16:creationId xmlns:a16="http://schemas.microsoft.com/office/drawing/2014/main" id="{E6215697-4CAF-4F5D-80ED-851A25112DCC}"/>
              </a:ext>
            </a:extLst>
          </p:cNvPr>
          <p:cNvGrpSpPr/>
          <p:nvPr/>
        </p:nvGrpSpPr>
        <p:grpSpPr>
          <a:xfrm>
            <a:off x="1382575" y="3179851"/>
            <a:ext cx="3028110" cy="2502570"/>
            <a:chOff x="-2097463" y="2368881"/>
            <a:chExt cx="4433455" cy="4433455"/>
          </a:xfrm>
        </p:grpSpPr>
        <p:pic>
          <p:nvPicPr>
            <p:cNvPr id="19" name="Picture 18">
              <a:extLst>
                <a:ext uri="{FF2B5EF4-FFF2-40B4-BE49-F238E27FC236}">
                  <a16:creationId xmlns:a16="http://schemas.microsoft.com/office/drawing/2014/main" id="{90C4A0E1-18D4-4131-A626-322188F25830}"/>
                </a:ext>
              </a:extLst>
            </p:cNvPr>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097463" y="2368881"/>
              <a:ext cx="4433455" cy="4433455"/>
            </a:xfrm>
            <a:prstGeom prst="rect">
              <a:avLst/>
            </a:prstGeom>
          </p:spPr>
        </p:pic>
        <p:grpSp>
          <p:nvGrpSpPr>
            <p:cNvPr id="23" name="Group 22">
              <a:extLst>
                <a:ext uri="{FF2B5EF4-FFF2-40B4-BE49-F238E27FC236}">
                  <a16:creationId xmlns:a16="http://schemas.microsoft.com/office/drawing/2014/main" id="{A542E419-E5A2-4C9E-9767-285E8948E75F}"/>
                </a:ext>
              </a:extLst>
            </p:cNvPr>
            <p:cNvGrpSpPr/>
            <p:nvPr/>
          </p:nvGrpSpPr>
          <p:grpSpPr>
            <a:xfrm>
              <a:off x="-1184805" y="4814962"/>
              <a:ext cx="998923" cy="937452"/>
              <a:chOff x="-2236054" y="491778"/>
              <a:chExt cx="998923" cy="937452"/>
            </a:xfrm>
          </p:grpSpPr>
          <p:sp>
            <p:nvSpPr>
              <p:cNvPr id="25" name="Oval 24">
                <a:extLst>
                  <a:ext uri="{FF2B5EF4-FFF2-40B4-BE49-F238E27FC236}">
                    <a16:creationId xmlns:a16="http://schemas.microsoft.com/office/drawing/2014/main" id="{D1A0FC82-44DE-4CBA-93BA-27F0B122C933}"/>
                  </a:ext>
                </a:extLst>
              </p:cNvPr>
              <p:cNvSpPr/>
              <p:nvPr/>
            </p:nvSpPr>
            <p:spPr>
              <a:xfrm>
                <a:off x="-2236054" y="491778"/>
                <a:ext cx="998923" cy="9374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6 Points 25">
                <a:extLst>
                  <a:ext uri="{FF2B5EF4-FFF2-40B4-BE49-F238E27FC236}">
                    <a16:creationId xmlns:a16="http://schemas.microsoft.com/office/drawing/2014/main" id="{D6326FFE-EB0D-4B8F-AB10-45C77A59AD86}"/>
                  </a:ext>
                </a:extLst>
              </p:cNvPr>
              <p:cNvSpPr/>
              <p:nvPr/>
            </p:nvSpPr>
            <p:spPr>
              <a:xfrm>
                <a:off x="-2104164" y="514832"/>
                <a:ext cx="750506" cy="883664"/>
              </a:xfrm>
              <a:prstGeom prst="star6">
                <a:avLst/>
              </a:prstGeom>
              <a:solidFill>
                <a:schemeClr val="accent4">
                  <a:lumMod val="60000"/>
                  <a:lumOff val="4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TextBox 26">
            <a:extLst>
              <a:ext uri="{FF2B5EF4-FFF2-40B4-BE49-F238E27FC236}">
                <a16:creationId xmlns:a16="http://schemas.microsoft.com/office/drawing/2014/main" id="{15C3666A-2474-4CCF-81F8-239A081E2794}"/>
              </a:ext>
            </a:extLst>
          </p:cNvPr>
          <p:cNvSpPr txBox="1"/>
          <p:nvPr/>
        </p:nvSpPr>
        <p:spPr>
          <a:xfrm>
            <a:off x="5259662" y="2589288"/>
            <a:ext cx="2586780" cy="648119"/>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rPr>
              <a:t>Presbyterian</a:t>
            </a:r>
          </a:p>
        </p:txBody>
      </p:sp>
      <p:sp>
        <p:nvSpPr>
          <p:cNvPr id="28" name="TextBox 27">
            <a:extLst>
              <a:ext uri="{FF2B5EF4-FFF2-40B4-BE49-F238E27FC236}">
                <a16:creationId xmlns:a16="http://schemas.microsoft.com/office/drawing/2014/main" id="{780AEB8A-4FE5-43C7-ADF1-0725FF05134B}"/>
              </a:ext>
            </a:extLst>
          </p:cNvPr>
          <p:cNvSpPr txBox="1"/>
          <p:nvPr/>
        </p:nvSpPr>
        <p:spPr>
          <a:xfrm>
            <a:off x="5560786" y="5423920"/>
            <a:ext cx="1766805" cy="648119"/>
          </a:xfrm>
          <a:prstGeom prst="rect">
            <a:avLst/>
          </a:prstGeom>
          <a:noFill/>
        </p:spPr>
        <p:txBody>
          <a:bodyPr wrap="square" rtlCol="0">
            <a:spAutoFit/>
          </a:bodyPr>
          <a:lstStyle/>
          <a:p>
            <a:pPr algn="ctr"/>
            <a:r>
              <a:rPr lang="en-US" sz="3600" dirty="0">
                <a:solidFill>
                  <a:schemeClr val="bg1"/>
                </a:solidFill>
              </a:rPr>
              <a:t>Baptist</a:t>
            </a:r>
          </a:p>
        </p:txBody>
      </p:sp>
      <p:sp>
        <p:nvSpPr>
          <p:cNvPr id="33" name="TextBox 32">
            <a:extLst>
              <a:ext uri="{FF2B5EF4-FFF2-40B4-BE49-F238E27FC236}">
                <a16:creationId xmlns:a16="http://schemas.microsoft.com/office/drawing/2014/main" id="{78D897D2-2A5E-402E-B28D-00B9184B0F03}"/>
              </a:ext>
            </a:extLst>
          </p:cNvPr>
          <p:cNvSpPr txBox="1"/>
          <p:nvPr/>
        </p:nvSpPr>
        <p:spPr>
          <a:xfrm>
            <a:off x="1545441" y="5432631"/>
            <a:ext cx="2586780" cy="648119"/>
          </a:xfrm>
          <a:prstGeom prst="rect">
            <a:avLst/>
          </a:prstGeom>
          <a:noFill/>
        </p:spPr>
        <p:txBody>
          <a:bodyPr wrap="square" rtlCol="0">
            <a:spAutoFit/>
          </a:bodyPr>
          <a:lstStyle/>
          <a:p>
            <a:pPr algn="ctr"/>
            <a:r>
              <a:rPr lang="en-US" sz="3600" dirty="0">
                <a:solidFill>
                  <a:schemeClr val="bg1"/>
                </a:solidFill>
              </a:rPr>
              <a:t>Synagogue</a:t>
            </a:r>
          </a:p>
        </p:txBody>
      </p:sp>
      <p:pic>
        <p:nvPicPr>
          <p:cNvPr id="16" name="Picture 15">
            <a:extLst>
              <a:ext uri="{FF2B5EF4-FFF2-40B4-BE49-F238E27FC236}">
                <a16:creationId xmlns:a16="http://schemas.microsoft.com/office/drawing/2014/main" id="{271708DD-E6A0-4928-A3F6-B696183952D2}"/>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77013" y="871415"/>
            <a:ext cx="2323565" cy="2403686"/>
          </a:xfrm>
          <a:prstGeom prst="rect">
            <a:avLst/>
          </a:prstGeom>
        </p:spPr>
      </p:pic>
      <p:sp>
        <p:nvSpPr>
          <p:cNvPr id="14" name="TextBox 13">
            <a:extLst>
              <a:ext uri="{FF2B5EF4-FFF2-40B4-BE49-F238E27FC236}">
                <a16:creationId xmlns:a16="http://schemas.microsoft.com/office/drawing/2014/main" id="{FF22C1D3-9214-4773-8FB4-AE94D34C0789}"/>
              </a:ext>
            </a:extLst>
          </p:cNvPr>
          <p:cNvSpPr txBox="1"/>
          <p:nvPr/>
        </p:nvSpPr>
        <p:spPr>
          <a:xfrm>
            <a:off x="1245001" y="1566030"/>
            <a:ext cx="2351618" cy="648119"/>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rPr>
              <a:t>Methodist</a:t>
            </a:r>
          </a:p>
        </p:txBody>
      </p:sp>
      <p:pic>
        <p:nvPicPr>
          <p:cNvPr id="20" name="Picture 19">
            <a:extLst>
              <a:ext uri="{FF2B5EF4-FFF2-40B4-BE49-F238E27FC236}">
                <a16:creationId xmlns:a16="http://schemas.microsoft.com/office/drawing/2014/main" id="{1B45ECDF-45F3-4061-8017-920544A65CC0}"/>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188283" y="3538391"/>
            <a:ext cx="2403686" cy="2403686"/>
          </a:xfrm>
          <a:prstGeom prst="rect">
            <a:avLst/>
          </a:prstGeom>
        </p:spPr>
      </p:pic>
      <p:grpSp>
        <p:nvGrpSpPr>
          <p:cNvPr id="21" name="Group 20">
            <a:extLst>
              <a:ext uri="{FF2B5EF4-FFF2-40B4-BE49-F238E27FC236}">
                <a16:creationId xmlns:a16="http://schemas.microsoft.com/office/drawing/2014/main" id="{894402CD-5722-44F1-9200-4DB35EC7EB11}"/>
              </a:ext>
            </a:extLst>
          </p:cNvPr>
          <p:cNvGrpSpPr/>
          <p:nvPr/>
        </p:nvGrpSpPr>
        <p:grpSpPr>
          <a:xfrm>
            <a:off x="1383365" y="3175901"/>
            <a:ext cx="3028110" cy="2502570"/>
            <a:chOff x="-2097463" y="2368881"/>
            <a:chExt cx="4433455" cy="4433455"/>
          </a:xfrm>
        </p:grpSpPr>
        <p:pic>
          <p:nvPicPr>
            <p:cNvPr id="22" name="Picture 21">
              <a:extLst>
                <a:ext uri="{FF2B5EF4-FFF2-40B4-BE49-F238E27FC236}">
                  <a16:creationId xmlns:a16="http://schemas.microsoft.com/office/drawing/2014/main" id="{175B1358-AD02-4550-859E-DAC4D86A0C99}"/>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097463" y="2368881"/>
              <a:ext cx="4433455" cy="4433455"/>
            </a:xfrm>
            <a:prstGeom prst="rect">
              <a:avLst/>
            </a:prstGeom>
          </p:spPr>
        </p:pic>
        <p:grpSp>
          <p:nvGrpSpPr>
            <p:cNvPr id="24" name="Group 23">
              <a:extLst>
                <a:ext uri="{FF2B5EF4-FFF2-40B4-BE49-F238E27FC236}">
                  <a16:creationId xmlns:a16="http://schemas.microsoft.com/office/drawing/2014/main" id="{FC97EC92-EC20-43FE-A04B-5ED938C58967}"/>
                </a:ext>
              </a:extLst>
            </p:cNvPr>
            <p:cNvGrpSpPr/>
            <p:nvPr/>
          </p:nvGrpSpPr>
          <p:grpSpPr>
            <a:xfrm>
              <a:off x="-1184805" y="4814962"/>
              <a:ext cx="998923" cy="937452"/>
              <a:chOff x="-2236054" y="491778"/>
              <a:chExt cx="998923" cy="937452"/>
            </a:xfrm>
          </p:grpSpPr>
          <p:sp>
            <p:nvSpPr>
              <p:cNvPr id="29" name="Oval 28">
                <a:extLst>
                  <a:ext uri="{FF2B5EF4-FFF2-40B4-BE49-F238E27FC236}">
                    <a16:creationId xmlns:a16="http://schemas.microsoft.com/office/drawing/2014/main" id="{13348271-2C56-43A6-B7EE-50C86FC8DF36}"/>
                  </a:ext>
                </a:extLst>
              </p:cNvPr>
              <p:cNvSpPr/>
              <p:nvPr/>
            </p:nvSpPr>
            <p:spPr>
              <a:xfrm>
                <a:off x="-2236054" y="491778"/>
                <a:ext cx="998923" cy="9374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6 Points 29">
                <a:extLst>
                  <a:ext uri="{FF2B5EF4-FFF2-40B4-BE49-F238E27FC236}">
                    <a16:creationId xmlns:a16="http://schemas.microsoft.com/office/drawing/2014/main" id="{5F73375F-C9CD-4200-B80E-5425B4DF0BC2}"/>
                  </a:ext>
                </a:extLst>
              </p:cNvPr>
              <p:cNvSpPr/>
              <p:nvPr/>
            </p:nvSpPr>
            <p:spPr>
              <a:xfrm>
                <a:off x="-2104164" y="514832"/>
                <a:ext cx="750506" cy="883664"/>
              </a:xfrm>
              <a:prstGeom prst="star6">
                <a:avLst/>
              </a:prstGeom>
              <a:solidFill>
                <a:schemeClr val="accent4">
                  <a:lumMod val="60000"/>
                  <a:lumOff val="4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27141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500"/>
                            </p:stCondLst>
                            <p:childTnLst>
                              <p:par>
                                <p:cTn id="17" presetID="10" presetClass="entr" presetSubtype="0" fill="hold"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8"/>
                                        </p:tgtEl>
                                      </p:cBhvr>
                                    </p:animEffect>
                                    <p:set>
                                      <p:cBhvr>
                                        <p:cTn id="40" dur="1" fill="hold">
                                          <p:stCondLst>
                                            <p:cond delay="499"/>
                                          </p:stCondLst>
                                        </p:cTn>
                                        <p:tgtEl>
                                          <p:spTgt spid="28"/>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2"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xit" presetSubtype="0" fill="hold" nodeType="with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xit" presetSubtype="0" fill="hold" grpId="1" nodeType="withEffect">
                                  <p:stCondLst>
                                    <p:cond delay="0"/>
                                  </p:stCondLst>
                                  <p:childTnLst>
                                    <p:animEffect transition="out" filter="fade">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2"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xit" presetSubtype="0" fill="hold" nodeType="withEffect">
                                  <p:stCondLst>
                                    <p:cond delay="0"/>
                                  </p:stCondLst>
                                  <p:childTnLst>
                                    <p:animEffect transition="out" filter="fade">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par>
                                <p:cTn id="78" presetID="10" presetClass="exit" presetSubtype="0" fill="hold" grpId="3" nodeType="withEffect">
                                  <p:stCondLst>
                                    <p:cond delay="0"/>
                                  </p:stCondLst>
                                  <p:childTnLst>
                                    <p:animEffect transition="out" filter="fade">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2"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par>
                                <p:cTn id="89" presetID="10" presetClass="exit" presetSubtype="0" fill="hold" grpId="3" nodeType="withEffect">
                                  <p:stCondLst>
                                    <p:cond delay="0"/>
                                  </p:stCondLst>
                                  <p:childTnLst>
                                    <p:animEffect transition="out" filter="fade">
                                      <p:cBhvr>
                                        <p:cTn id="90" dur="500"/>
                                        <p:tgtEl>
                                          <p:spTgt spid="28"/>
                                        </p:tgtEl>
                                      </p:cBhvr>
                                    </p:animEffect>
                                    <p:set>
                                      <p:cBhvr>
                                        <p:cTn id="91" dur="1" fill="hold">
                                          <p:stCondLst>
                                            <p:cond delay="499"/>
                                          </p:stCondLst>
                                        </p:cTn>
                                        <p:tgtEl>
                                          <p:spTgt spid="28"/>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1"/>
                                        </p:tgtEl>
                                      </p:cBhvr>
                                    </p:animEffect>
                                    <p:set>
                                      <p:cBhvr>
                                        <p:cTn id="9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p:bldP spid="28" grpId="1"/>
      <p:bldP spid="28" grpId="2"/>
      <p:bldP spid="28" grpId="3"/>
      <p:bldP spid="33" grpId="0"/>
      <p:bldP spid="33" grpId="1"/>
      <p:bldP spid="33" grpId="2"/>
      <p:bldP spid="14" grpId="0"/>
      <p:bldP spid="14" grpId="1"/>
      <p:bldP spid="14" grpId="2"/>
      <p:bldP spid="14" grpId="3"/>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Tree>
    <p:extLst>
      <p:ext uri="{BB962C8B-B14F-4D97-AF65-F5344CB8AC3E}">
        <p14:creationId xmlns:p14="http://schemas.microsoft.com/office/powerpoint/2010/main" val="326369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12" name="TextBox 11">
            <a:extLst>
              <a:ext uri="{FF2B5EF4-FFF2-40B4-BE49-F238E27FC236}">
                <a16:creationId xmlns:a16="http://schemas.microsoft.com/office/drawing/2014/main" id="{A01EBF82-E219-46C5-8D89-939466957947}"/>
              </a:ext>
            </a:extLst>
          </p:cNvPr>
          <p:cNvSpPr txBox="1"/>
          <p:nvPr/>
        </p:nvSpPr>
        <p:spPr>
          <a:xfrm>
            <a:off x="442609" y="1357009"/>
            <a:ext cx="8277879" cy="4662815"/>
          </a:xfrm>
          <a:prstGeom prst="rect">
            <a:avLst/>
          </a:prstGeom>
          <a:noFill/>
        </p:spPr>
        <p:txBody>
          <a:bodyPr wrap="square" rtlCol="0">
            <a:spAutoFit/>
          </a:bodyPr>
          <a:lstStyle/>
          <a:p>
            <a:r>
              <a:rPr lang="en-US" sz="2700" dirty="0">
                <a:solidFill>
                  <a:schemeClr val="bg1"/>
                </a:solidFill>
              </a:rPr>
              <a:t>2 Peter 2:1–11 ~ </a:t>
            </a:r>
            <a:r>
              <a:rPr lang="en-US" sz="2700" baseline="30000" dirty="0">
                <a:solidFill>
                  <a:schemeClr val="bg1"/>
                </a:solidFill>
              </a:rPr>
              <a:t>1</a:t>
            </a:r>
            <a:r>
              <a:rPr lang="en-US" sz="2700" dirty="0">
                <a:solidFill>
                  <a:schemeClr val="bg1"/>
                </a:solidFill>
              </a:rPr>
              <a:t> </a:t>
            </a:r>
            <a:r>
              <a:rPr lang="en-US" sz="2700" dirty="0">
                <a:solidFill>
                  <a:schemeClr val="accent4">
                    <a:lumMod val="60000"/>
                    <a:lumOff val="40000"/>
                  </a:schemeClr>
                </a:solidFill>
              </a:rPr>
              <a:t>But there were also false prophets among the people, even as there will be false teachers among you, who will secretly bring in destructive heresies, even denying the Lord who bought them, </a:t>
            </a:r>
            <a:r>
              <a:rPr lang="en-US" sz="2700" i="1" dirty="0">
                <a:solidFill>
                  <a:schemeClr val="accent4">
                    <a:lumMod val="60000"/>
                    <a:lumOff val="40000"/>
                  </a:schemeClr>
                </a:solidFill>
              </a:rPr>
              <a:t>and</a:t>
            </a:r>
            <a:r>
              <a:rPr lang="en-US" sz="2700" dirty="0">
                <a:solidFill>
                  <a:schemeClr val="accent4">
                    <a:lumMod val="60000"/>
                    <a:lumOff val="40000"/>
                  </a:schemeClr>
                </a:solidFill>
              </a:rPr>
              <a:t> bring on themselves swift destruction. </a:t>
            </a:r>
            <a:r>
              <a:rPr lang="en-US" sz="2700" baseline="30000" dirty="0">
                <a:solidFill>
                  <a:schemeClr val="bg1"/>
                </a:solidFill>
              </a:rPr>
              <a:t>2</a:t>
            </a:r>
            <a:r>
              <a:rPr lang="en-US" sz="2700" dirty="0">
                <a:solidFill>
                  <a:schemeClr val="accent4">
                    <a:lumMod val="60000"/>
                    <a:lumOff val="40000"/>
                  </a:schemeClr>
                </a:solidFill>
              </a:rPr>
              <a:t> And many will follow their destructive ways, because of whom the way of truth will be blasphemed. </a:t>
            </a:r>
            <a:r>
              <a:rPr lang="en-US" sz="2700" baseline="30000" dirty="0">
                <a:solidFill>
                  <a:schemeClr val="bg1"/>
                </a:solidFill>
              </a:rPr>
              <a:t>3</a:t>
            </a:r>
            <a:r>
              <a:rPr lang="en-US" sz="2700" dirty="0">
                <a:solidFill>
                  <a:schemeClr val="accent4">
                    <a:lumMod val="60000"/>
                    <a:lumOff val="40000"/>
                  </a:schemeClr>
                </a:solidFill>
              </a:rPr>
              <a:t> By covetousness they will exploit you with deceptive words; for a long time their judgment has not been idle, and their destruction does not slumber. </a:t>
            </a:r>
          </a:p>
          <a:p>
            <a:r>
              <a:rPr lang="en-US" sz="2700" baseline="30000" dirty="0">
                <a:solidFill>
                  <a:schemeClr val="bg1"/>
                </a:solidFill>
              </a:rPr>
              <a:t>4</a:t>
            </a:r>
            <a:r>
              <a:rPr lang="en-US" sz="2700" dirty="0">
                <a:solidFill>
                  <a:schemeClr val="accent4">
                    <a:lumMod val="60000"/>
                    <a:lumOff val="40000"/>
                  </a:schemeClr>
                </a:solidFill>
              </a:rPr>
              <a:t> For if God did not spare the angels who sinned, </a:t>
            </a:r>
          </a:p>
        </p:txBody>
      </p:sp>
    </p:spTree>
    <p:extLst>
      <p:ext uri="{BB962C8B-B14F-4D97-AF65-F5344CB8AC3E}">
        <p14:creationId xmlns:p14="http://schemas.microsoft.com/office/powerpoint/2010/main" val="92259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12" name="TextBox 11">
            <a:extLst>
              <a:ext uri="{FF2B5EF4-FFF2-40B4-BE49-F238E27FC236}">
                <a16:creationId xmlns:a16="http://schemas.microsoft.com/office/drawing/2014/main" id="{A01EBF82-E219-46C5-8D89-939466957947}"/>
              </a:ext>
            </a:extLst>
          </p:cNvPr>
          <p:cNvSpPr txBox="1"/>
          <p:nvPr/>
        </p:nvSpPr>
        <p:spPr>
          <a:xfrm>
            <a:off x="442609" y="1357009"/>
            <a:ext cx="8277879" cy="4662815"/>
          </a:xfrm>
          <a:prstGeom prst="rect">
            <a:avLst/>
          </a:prstGeom>
          <a:noFill/>
        </p:spPr>
        <p:txBody>
          <a:bodyPr wrap="square" rtlCol="0">
            <a:spAutoFit/>
          </a:bodyPr>
          <a:lstStyle/>
          <a:p>
            <a:r>
              <a:rPr lang="en-US" sz="2700" dirty="0">
                <a:solidFill>
                  <a:schemeClr val="bg1"/>
                </a:solidFill>
              </a:rPr>
              <a:t>2 Peter 2:1–11 ~ </a:t>
            </a:r>
            <a:r>
              <a:rPr lang="en-US" sz="2700" dirty="0">
                <a:solidFill>
                  <a:schemeClr val="accent4">
                    <a:lumMod val="60000"/>
                    <a:lumOff val="40000"/>
                  </a:schemeClr>
                </a:solidFill>
              </a:rPr>
              <a:t>but cast </a:t>
            </a:r>
            <a:r>
              <a:rPr lang="en-US" sz="2700" i="1" dirty="0">
                <a:solidFill>
                  <a:schemeClr val="accent4">
                    <a:lumMod val="60000"/>
                    <a:lumOff val="40000"/>
                  </a:schemeClr>
                </a:solidFill>
              </a:rPr>
              <a:t>them</a:t>
            </a:r>
            <a:r>
              <a:rPr lang="en-US" sz="2700" dirty="0">
                <a:solidFill>
                  <a:schemeClr val="accent4">
                    <a:lumMod val="60000"/>
                    <a:lumOff val="40000"/>
                  </a:schemeClr>
                </a:solidFill>
              </a:rPr>
              <a:t> down to hell and delivered </a:t>
            </a:r>
            <a:r>
              <a:rPr lang="en-US" sz="2700" i="1" dirty="0">
                <a:solidFill>
                  <a:schemeClr val="accent4">
                    <a:lumMod val="60000"/>
                    <a:lumOff val="40000"/>
                  </a:schemeClr>
                </a:solidFill>
              </a:rPr>
              <a:t>them</a:t>
            </a:r>
            <a:r>
              <a:rPr lang="en-US" sz="2700" dirty="0">
                <a:solidFill>
                  <a:schemeClr val="accent4">
                    <a:lumMod val="60000"/>
                    <a:lumOff val="40000"/>
                  </a:schemeClr>
                </a:solidFill>
              </a:rPr>
              <a:t> into chains of darkness, to be reserved for judgment; </a:t>
            </a:r>
            <a:r>
              <a:rPr lang="en-US" sz="2700" baseline="30000" dirty="0">
                <a:solidFill>
                  <a:schemeClr val="bg1"/>
                </a:solidFill>
              </a:rPr>
              <a:t>5</a:t>
            </a:r>
            <a:r>
              <a:rPr lang="en-US" sz="2700" dirty="0">
                <a:solidFill>
                  <a:schemeClr val="accent4">
                    <a:lumMod val="60000"/>
                    <a:lumOff val="40000"/>
                  </a:schemeClr>
                </a:solidFill>
              </a:rPr>
              <a:t> and did not spare the ancient world, but saved Noah, </a:t>
            </a:r>
            <a:r>
              <a:rPr lang="en-US" sz="2700" i="1" dirty="0">
                <a:solidFill>
                  <a:schemeClr val="accent4">
                    <a:lumMod val="60000"/>
                    <a:lumOff val="40000"/>
                  </a:schemeClr>
                </a:solidFill>
              </a:rPr>
              <a:t>one</a:t>
            </a:r>
            <a:r>
              <a:rPr lang="en-US" sz="2700" dirty="0">
                <a:solidFill>
                  <a:schemeClr val="accent4">
                    <a:lumMod val="60000"/>
                    <a:lumOff val="40000"/>
                  </a:schemeClr>
                </a:solidFill>
              </a:rPr>
              <a:t> of </a:t>
            </a:r>
            <a:r>
              <a:rPr lang="en-US" sz="2700" i="1" dirty="0">
                <a:solidFill>
                  <a:schemeClr val="accent4">
                    <a:lumMod val="60000"/>
                    <a:lumOff val="40000"/>
                  </a:schemeClr>
                </a:solidFill>
              </a:rPr>
              <a:t>eight</a:t>
            </a:r>
            <a:r>
              <a:rPr lang="en-US" sz="2700" dirty="0">
                <a:solidFill>
                  <a:schemeClr val="accent4">
                    <a:lumMod val="60000"/>
                    <a:lumOff val="40000"/>
                  </a:schemeClr>
                </a:solidFill>
              </a:rPr>
              <a:t> people, a preacher of righteousness, bringing in the flood on the world of the ungodly; </a:t>
            </a:r>
            <a:r>
              <a:rPr lang="en-US" sz="2700" baseline="30000" dirty="0">
                <a:solidFill>
                  <a:schemeClr val="bg1"/>
                </a:solidFill>
              </a:rPr>
              <a:t>6</a:t>
            </a:r>
            <a:r>
              <a:rPr lang="en-US" sz="2700" dirty="0">
                <a:solidFill>
                  <a:schemeClr val="accent4">
                    <a:lumMod val="60000"/>
                    <a:lumOff val="40000"/>
                  </a:schemeClr>
                </a:solidFill>
              </a:rPr>
              <a:t> and turning the cities of Sodom and Gomorrah into ashes, condemned </a:t>
            </a:r>
            <a:r>
              <a:rPr lang="en-US" sz="2700" i="1" dirty="0">
                <a:solidFill>
                  <a:schemeClr val="accent4">
                    <a:lumMod val="60000"/>
                    <a:lumOff val="40000"/>
                  </a:schemeClr>
                </a:solidFill>
              </a:rPr>
              <a:t>them</a:t>
            </a:r>
            <a:r>
              <a:rPr lang="en-US" sz="2700" dirty="0">
                <a:solidFill>
                  <a:schemeClr val="accent4">
                    <a:lumMod val="60000"/>
                    <a:lumOff val="40000"/>
                  </a:schemeClr>
                </a:solidFill>
              </a:rPr>
              <a:t> to destruction, making them an example to those who afterward would live ungodly; </a:t>
            </a:r>
            <a:r>
              <a:rPr lang="en-US" sz="2700" baseline="30000" dirty="0">
                <a:solidFill>
                  <a:schemeClr val="bg1"/>
                </a:solidFill>
              </a:rPr>
              <a:t>7</a:t>
            </a:r>
            <a:r>
              <a:rPr lang="en-US" sz="2700" dirty="0">
                <a:solidFill>
                  <a:schemeClr val="accent4">
                    <a:lumMod val="60000"/>
                    <a:lumOff val="40000"/>
                  </a:schemeClr>
                </a:solidFill>
              </a:rPr>
              <a:t> and delivered righteous Lot, who was oppressed by the filthy conduct of the wicked </a:t>
            </a:r>
            <a:r>
              <a:rPr lang="en-US" sz="2700" baseline="30000" dirty="0">
                <a:solidFill>
                  <a:schemeClr val="bg1"/>
                </a:solidFill>
              </a:rPr>
              <a:t>8</a:t>
            </a:r>
            <a:r>
              <a:rPr lang="en-US" sz="2700" dirty="0">
                <a:solidFill>
                  <a:schemeClr val="accent4">
                    <a:lumMod val="60000"/>
                    <a:lumOff val="40000"/>
                  </a:schemeClr>
                </a:solidFill>
              </a:rPr>
              <a:t> (for that righteous man, dwelling among them, </a:t>
            </a:r>
          </a:p>
        </p:txBody>
      </p:sp>
    </p:spTree>
    <p:extLst>
      <p:ext uri="{BB962C8B-B14F-4D97-AF65-F5344CB8AC3E}">
        <p14:creationId xmlns:p14="http://schemas.microsoft.com/office/powerpoint/2010/main" val="127048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1FA1-9E3C-4CB8-BB40-B17F27725541}"/>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
        <p:nvSpPr>
          <p:cNvPr id="12" name="TextBox 11">
            <a:extLst>
              <a:ext uri="{FF2B5EF4-FFF2-40B4-BE49-F238E27FC236}">
                <a16:creationId xmlns:a16="http://schemas.microsoft.com/office/drawing/2014/main" id="{A01EBF82-E219-46C5-8D89-939466957947}"/>
              </a:ext>
            </a:extLst>
          </p:cNvPr>
          <p:cNvSpPr txBox="1"/>
          <p:nvPr/>
        </p:nvSpPr>
        <p:spPr>
          <a:xfrm>
            <a:off x="442609" y="1357009"/>
            <a:ext cx="8277879" cy="4662815"/>
          </a:xfrm>
          <a:prstGeom prst="rect">
            <a:avLst/>
          </a:prstGeom>
          <a:noFill/>
        </p:spPr>
        <p:txBody>
          <a:bodyPr wrap="square" rtlCol="0">
            <a:spAutoFit/>
          </a:bodyPr>
          <a:lstStyle/>
          <a:p>
            <a:r>
              <a:rPr lang="en-US" sz="2700" dirty="0">
                <a:solidFill>
                  <a:schemeClr val="bg1"/>
                </a:solidFill>
              </a:rPr>
              <a:t>2 Peter 2:1–11 ~ </a:t>
            </a:r>
            <a:r>
              <a:rPr lang="en-US" sz="2700" dirty="0">
                <a:solidFill>
                  <a:schemeClr val="accent4">
                    <a:lumMod val="60000"/>
                    <a:lumOff val="40000"/>
                  </a:schemeClr>
                </a:solidFill>
              </a:rPr>
              <a:t>tormented his righteous soul from day to day by seeing and hearing their lawless deeds) — </a:t>
            </a:r>
            <a:r>
              <a:rPr lang="en-US" sz="2700" baseline="30000" dirty="0">
                <a:solidFill>
                  <a:schemeClr val="bg1"/>
                </a:solidFill>
              </a:rPr>
              <a:t>9</a:t>
            </a:r>
            <a:r>
              <a:rPr lang="en-US" sz="2700" dirty="0">
                <a:solidFill>
                  <a:schemeClr val="accent4">
                    <a:lumMod val="60000"/>
                    <a:lumOff val="40000"/>
                  </a:schemeClr>
                </a:solidFill>
              </a:rPr>
              <a:t> then the Lord knows how to deliver the godly out of temptations and to reserve the unjust under punishment for the day of judgment, </a:t>
            </a:r>
            <a:r>
              <a:rPr lang="en-US" sz="2700" baseline="30000" dirty="0">
                <a:solidFill>
                  <a:schemeClr val="bg1"/>
                </a:solidFill>
              </a:rPr>
              <a:t>10</a:t>
            </a:r>
            <a:r>
              <a:rPr lang="en-US" sz="2700" dirty="0">
                <a:solidFill>
                  <a:schemeClr val="accent4">
                    <a:lumMod val="60000"/>
                    <a:lumOff val="40000"/>
                  </a:schemeClr>
                </a:solidFill>
              </a:rPr>
              <a:t> and especially those who walk according to the flesh in the lust of uncleanness and despise authority. </a:t>
            </a:r>
            <a:r>
              <a:rPr lang="en-US" sz="2700" i="1" dirty="0">
                <a:solidFill>
                  <a:schemeClr val="accent4">
                    <a:lumMod val="60000"/>
                    <a:lumOff val="40000"/>
                  </a:schemeClr>
                </a:solidFill>
              </a:rPr>
              <a:t>They</a:t>
            </a:r>
            <a:r>
              <a:rPr lang="en-US" sz="2700" dirty="0">
                <a:solidFill>
                  <a:schemeClr val="accent4">
                    <a:lumMod val="60000"/>
                    <a:lumOff val="40000"/>
                  </a:schemeClr>
                </a:solidFill>
              </a:rPr>
              <a:t> are presumptuous, self-willed. They are not afraid to speak evil of dignitaries, </a:t>
            </a:r>
            <a:r>
              <a:rPr lang="en-US" sz="2700" baseline="30000" dirty="0">
                <a:solidFill>
                  <a:schemeClr val="bg1"/>
                </a:solidFill>
              </a:rPr>
              <a:t>11</a:t>
            </a:r>
            <a:r>
              <a:rPr lang="en-US" sz="2700" dirty="0">
                <a:solidFill>
                  <a:schemeClr val="accent4">
                    <a:lumMod val="60000"/>
                    <a:lumOff val="40000"/>
                  </a:schemeClr>
                </a:solidFill>
              </a:rPr>
              <a:t> whereas angels, who are greater in power and might, do not bring a reviling accusation against them before the Lord.</a:t>
            </a:r>
          </a:p>
          <a:p>
            <a:endParaRPr lang="en-US" sz="2700" dirty="0">
              <a:solidFill>
                <a:schemeClr val="accent4">
                  <a:lumMod val="60000"/>
                  <a:lumOff val="40000"/>
                </a:schemeClr>
              </a:solidFill>
            </a:endParaRPr>
          </a:p>
        </p:txBody>
      </p:sp>
    </p:spTree>
    <p:extLst>
      <p:ext uri="{BB962C8B-B14F-4D97-AF65-F5344CB8AC3E}">
        <p14:creationId xmlns:p14="http://schemas.microsoft.com/office/powerpoint/2010/main" val="239105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0C514-B4B3-4CB3-8081-06E9D89B179E}"/>
              </a:ext>
            </a:extLst>
          </p:cNvPr>
          <p:cNvSpPr txBox="1"/>
          <p:nvPr/>
        </p:nvSpPr>
        <p:spPr>
          <a:xfrm>
            <a:off x="2811005" y="160665"/>
            <a:ext cx="3424150" cy="1015663"/>
          </a:xfrm>
          <a:prstGeom prst="rect">
            <a:avLst/>
          </a:prstGeom>
          <a:noFill/>
        </p:spPr>
        <p:txBody>
          <a:bodyPr wrap="square" rtlCol="0">
            <a:spAutoFit/>
          </a:bodyPr>
          <a:lstStyle/>
          <a:p>
            <a:r>
              <a:rPr lang="en-US" sz="5800" dirty="0">
                <a:solidFill>
                  <a:schemeClr val="bg1"/>
                </a:solidFill>
                <a:latin typeface="Cuivrerie" panose="02000503000000000000" pitchFamily="50" charset="0"/>
              </a:rPr>
              <a:t>2:1-11</a:t>
            </a:r>
          </a:p>
        </p:txBody>
      </p:sp>
    </p:spTree>
    <p:extLst>
      <p:ext uri="{BB962C8B-B14F-4D97-AF65-F5344CB8AC3E}">
        <p14:creationId xmlns:p14="http://schemas.microsoft.com/office/powerpoint/2010/main" val="1964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2 Peter">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Peter">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4">
                <a:lumMod val="60000"/>
                <a:lumOff val="40000"/>
              </a:schemeClr>
            </a:solidFill>
          </a:defRPr>
        </a:defPPr>
      </a:lstStyle>
    </a:txDef>
  </a:objectDefaults>
  <a:extraClrSchemeLst/>
  <a:extLst>
    <a:ext uri="{05A4C25C-085E-4340-85A3-A5531E510DB2}">
      <thm15:themeFamily xmlns:thm15="http://schemas.microsoft.com/office/thememl/2012/main" name="Presentation1" id="{09D8704D-6E3A-4A4B-8505-ED086870B9C3}" vid="{397B70F2-65D3-4224-BD69-9C8CAFDCA825}"/>
    </a:ext>
  </a:extLst>
</a:theme>
</file>

<file path=docProps/app.xml><?xml version="1.0" encoding="utf-8"?>
<Properties xmlns="http://schemas.openxmlformats.org/officeDocument/2006/extended-properties" xmlns:vt="http://schemas.openxmlformats.org/officeDocument/2006/docPropsVTypes">
  <Template>2_Peter</Template>
  <TotalTime>2958</TotalTime>
  <Words>928</Words>
  <Application>Microsoft Office PowerPoint</Application>
  <PresentationFormat>On-screen Show (4:3)</PresentationFormat>
  <Paragraphs>133</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Times New Roman</vt:lpstr>
      <vt:lpstr>Calibri</vt:lpstr>
      <vt:lpstr>Cuivrerie</vt:lpstr>
      <vt:lpstr>Arial Rounded MT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45</cp:revision>
  <dcterms:created xsi:type="dcterms:W3CDTF">2019-02-21T05:29:48Z</dcterms:created>
  <dcterms:modified xsi:type="dcterms:W3CDTF">2019-02-24T04:56:31Z</dcterms:modified>
</cp:coreProperties>
</file>